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11" r:id="rId2"/>
  </p:sldMasterIdLst>
  <p:notesMasterIdLst>
    <p:notesMasterId r:id="rId58"/>
  </p:notesMasterIdLst>
  <p:sldIdLst>
    <p:sldId id="256" r:id="rId3"/>
    <p:sldId id="301" r:id="rId4"/>
    <p:sldId id="440" r:id="rId5"/>
    <p:sldId id="441" r:id="rId6"/>
    <p:sldId id="442" r:id="rId7"/>
    <p:sldId id="445" r:id="rId8"/>
    <p:sldId id="446" r:id="rId9"/>
    <p:sldId id="447" r:id="rId10"/>
    <p:sldId id="448" r:id="rId11"/>
    <p:sldId id="449" r:id="rId12"/>
    <p:sldId id="491" r:id="rId13"/>
    <p:sldId id="450" r:id="rId14"/>
    <p:sldId id="494" r:id="rId15"/>
    <p:sldId id="493" r:id="rId16"/>
    <p:sldId id="451" r:id="rId17"/>
    <p:sldId id="495" r:id="rId18"/>
    <p:sldId id="452" r:id="rId19"/>
    <p:sldId id="453" r:id="rId20"/>
    <p:sldId id="454" r:id="rId21"/>
    <p:sldId id="455" r:id="rId22"/>
    <p:sldId id="456" r:id="rId23"/>
    <p:sldId id="459" r:id="rId24"/>
    <p:sldId id="458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92" r:id="rId33"/>
    <p:sldId id="468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80" r:id="rId43"/>
    <p:sldId id="479" r:id="rId44"/>
    <p:sldId id="497" r:id="rId45"/>
    <p:sldId id="481" r:id="rId46"/>
    <p:sldId id="482" r:id="rId47"/>
    <p:sldId id="498" r:id="rId48"/>
    <p:sldId id="484" r:id="rId49"/>
    <p:sldId id="485" r:id="rId50"/>
    <p:sldId id="486" r:id="rId51"/>
    <p:sldId id="499" r:id="rId52"/>
    <p:sldId id="487" r:id="rId53"/>
    <p:sldId id="488" r:id="rId54"/>
    <p:sldId id="489" r:id="rId55"/>
    <p:sldId id="490" r:id="rId56"/>
    <p:sldId id="394" r:id="rId57"/>
  </p:sldIdLst>
  <p:sldSz cx="9144000" cy="5715000" type="screen16x10"/>
  <p:notesSz cx="6858000" cy="9144000"/>
  <p:custDataLst>
    <p:tags r:id="rId5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CC00"/>
    <a:srgbClr val="00FFFF"/>
    <a:srgbClr val="83C1F9"/>
    <a:srgbClr val="A1C9ED"/>
    <a:srgbClr val="333333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9" autoAdjust="0"/>
    <p:restoredTop sz="99215" autoAdjust="0"/>
  </p:normalViewPr>
  <p:slideViewPr>
    <p:cSldViewPr showGuides="1">
      <p:cViewPr>
        <p:scale>
          <a:sx n="66" d="100"/>
          <a:sy n="66" d="100"/>
        </p:scale>
        <p:origin x="-810" y="-528"/>
      </p:cViewPr>
      <p:guideLst>
        <p:guide orient="horz" pos="130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9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iagrams/_rels/drawing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diagrams/_rels/drawing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C97142-C1E7-4A0F-B1C6-2DEFFE890710}" type="doc">
      <dgm:prSet loTypeId="urn:microsoft.com/office/officeart/2005/8/layout/vList3" loCatId="list" qsTypeId="urn:microsoft.com/office/officeart/2005/8/quickstyle/simple4" qsCatId="simple" csTypeId="urn:microsoft.com/office/officeart/2005/8/colors/colorful3" csCatId="colorful" phldr="1"/>
      <dgm:spPr/>
    </dgm:pt>
    <dgm:pt modelId="{3C17877B-2B62-461D-A0B9-7881A3E43B8C}">
      <dgm:prSet phldrT="[文本]" custT="1"/>
      <dgm:spPr/>
      <dgm:t>
        <a:bodyPr/>
        <a:lstStyle/>
        <a:p>
          <a:pPr algn="l"/>
          <a:r>
            <a:rPr kumimoji="1" lang="zh-CN" altLang="en-US" sz="32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rPr>
            <a:t>请大家想一想：</a:t>
          </a:r>
          <a:endParaRPr lang="zh-CN" altLang="en-US" sz="3200" dirty="0">
            <a:solidFill>
              <a:schemeClr val="tx1"/>
            </a:solidFill>
          </a:endParaRPr>
        </a:p>
      </dgm:t>
    </dgm:pt>
    <dgm:pt modelId="{D8261C19-36C0-4CC1-8C11-75ACA88612E4}" type="parTrans" cxnId="{FDD26A1F-5C97-473A-83A8-E2F1012A66FB}">
      <dgm:prSet/>
      <dgm:spPr/>
      <dgm:t>
        <a:bodyPr/>
        <a:lstStyle/>
        <a:p>
          <a:pPr algn="l"/>
          <a:endParaRPr lang="zh-CN" altLang="en-US" sz="3200"/>
        </a:p>
      </dgm:t>
    </dgm:pt>
    <dgm:pt modelId="{D609DB98-4AFE-4C2E-9A1E-8A6F4F62D657}" type="sibTrans" cxnId="{FDD26A1F-5C97-473A-83A8-E2F1012A66FB}">
      <dgm:prSet/>
      <dgm:spPr/>
      <dgm:t>
        <a:bodyPr/>
        <a:lstStyle/>
        <a:p>
          <a:pPr algn="l"/>
          <a:endParaRPr lang="zh-CN" altLang="en-US" sz="3200"/>
        </a:p>
      </dgm:t>
    </dgm:pt>
    <dgm:pt modelId="{094338A7-8B16-40D8-8A84-0D284BD3D6E4}" type="pres">
      <dgm:prSet presAssocID="{DFC97142-C1E7-4A0F-B1C6-2DEFFE890710}" presName="linearFlow" presStyleCnt="0">
        <dgm:presLayoutVars>
          <dgm:dir/>
          <dgm:resizeHandles val="exact"/>
        </dgm:presLayoutVars>
      </dgm:prSet>
      <dgm:spPr/>
    </dgm:pt>
    <dgm:pt modelId="{3C8A1DCC-0947-482B-9813-95B1E3F27B7C}" type="pres">
      <dgm:prSet presAssocID="{3C17877B-2B62-461D-A0B9-7881A3E43B8C}" presName="composite" presStyleCnt="0"/>
      <dgm:spPr/>
    </dgm:pt>
    <dgm:pt modelId="{519E7927-8EA6-4C42-8419-739E22E44B60}" type="pres">
      <dgm:prSet presAssocID="{3C17877B-2B62-461D-A0B9-7881A3E43B8C}" presName="imgShp" presStyleLbl="fgImgPlace1" presStyleIdx="0" presStyleCnt="1" custLinFactNeighborX="-3136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191DBC6-F75A-46A8-8937-808C6AC38694}" type="pres">
      <dgm:prSet presAssocID="{3C17877B-2B62-461D-A0B9-7881A3E43B8C}" presName="txShp" presStyleLbl="node1" presStyleIdx="0" presStyleCnt="1" custScaleX="1178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D26A1F-5C97-473A-83A8-E2F1012A66FB}" srcId="{DFC97142-C1E7-4A0F-B1C6-2DEFFE890710}" destId="{3C17877B-2B62-461D-A0B9-7881A3E43B8C}" srcOrd="0" destOrd="0" parTransId="{D8261C19-36C0-4CC1-8C11-75ACA88612E4}" sibTransId="{D609DB98-4AFE-4C2E-9A1E-8A6F4F62D657}"/>
    <dgm:cxn modelId="{44426AF9-8DD6-4849-9E0A-BC0007E46434}" type="presOf" srcId="{DFC97142-C1E7-4A0F-B1C6-2DEFFE890710}" destId="{094338A7-8B16-40D8-8A84-0D284BD3D6E4}" srcOrd="0" destOrd="0" presId="urn:microsoft.com/office/officeart/2005/8/layout/vList3"/>
    <dgm:cxn modelId="{B2887202-4536-4316-9B68-2283B9384DDB}" type="presOf" srcId="{3C17877B-2B62-461D-A0B9-7881A3E43B8C}" destId="{3191DBC6-F75A-46A8-8937-808C6AC38694}" srcOrd="0" destOrd="0" presId="urn:microsoft.com/office/officeart/2005/8/layout/vList3"/>
    <dgm:cxn modelId="{3D0D64E9-7D1B-4E30-9533-64528E9281D7}" type="presParOf" srcId="{094338A7-8B16-40D8-8A84-0D284BD3D6E4}" destId="{3C8A1DCC-0947-482B-9813-95B1E3F27B7C}" srcOrd="0" destOrd="0" presId="urn:microsoft.com/office/officeart/2005/8/layout/vList3"/>
    <dgm:cxn modelId="{2B65ECB6-F1EE-4988-98B9-E9CBC711C159}" type="presParOf" srcId="{3C8A1DCC-0947-482B-9813-95B1E3F27B7C}" destId="{519E7927-8EA6-4C42-8419-739E22E44B60}" srcOrd="0" destOrd="0" presId="urn:microsoft.com/office/officeart/2005/8/layout/vList3"/>
    <dgm:cxn modelId="{FD6E1E3A-777A-422B-9FC4-222477E5724F}" type="presParOf" srcId="{3C8A1DCC-0947-482B-9813-95B1E3F27B7C}" destId="{3191DBC6-F75A-46A8-8937-808C6AC3869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EE14593-CA2F-4F62-8FB5-E6ACB3B61320}" type="doc">
      <dgm:prSet loTypeId="urn:microsoft.com/office/officeart/2011/layout/ThemePicture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2F62AA5-8FE0-41E9-943A-36D9D666E722}">
      <dgm:prSet phldrT="[文本]" phldr="1"/>
      <dgm:spPr/>
      <dgm:t>
        <a:bodyPr/>
        <a:lstStyle/>
        <a:p>
          <a:endParaRPr lang="zh-CN" altLang="en-US"/>
        </a:p>
      </dgm:t>
    </dgm:pt>
    <dgm:pt modelId="{33F2FA97-8A60-4F9C-94D0-35A8ADAB0F5D}" type="parTrans" cxnId="{8F1CB87B-0595-412A-8A6E-D6EE33E2870E}">
      <dgm:prSet/>
      <dgm:spPr/>
      <dgm:t>
        <a:bodyPr/>
        <a:lstStyle/>
        <a:p>
          <a:endParaRPr lang="zh-CN" altLang="en-US"/>
        </a:p>
      </dgm:t>
    </dgm:pt>
    <dgm:pt modelId="{4E360259-7A09-4602-8F7E-7AB01FE45F21}" type="sibTrans" cxnId="{8F1CB87B-0595-412A-8A6E-D6EE33E2870E}">
      <dgm:prSet/>
      <dgm:spPr/>
      <dgm:t>
        <a:bodyPr/>
        <a:lstStyle/>
        <a:p>
          <a:endParaRPr lang="zh-CN" altLang="en-US"/>
        </a:p>
      </dgm:t>
    </dgm:pt>
    <dgm:pt modelId="{5501666B-6310-4CB6-9C5F-3ADD18010BD4}">
      <dgm:prSet phldrT="[文本]" phldr="1"/>
      <dgm:spPr/>
      <dgm:t>
        <a:bodyPr/>
        <a:lstStyle/>
        <a:p>
          <a:endParaRPr lang="zh-CN" altLang="en-US"/>
        </a:p>
      </dgm:t>
    </dgm:pt>
    <dgm:pt modelId="{D6C371EC-8EEB-41A3-B0A2-6615304D844E}" type="parTrans" cxnId="{3B5DA2C4-A1F0-4558-90B1-C2E60B274DE1}">
      <dgm:prSet/>
      <dgm:spPr/>
      <dgm:t>
        <a:bodyPr/>
        <a:lstStyle/>
        <a:p>
          <a:endParaRPr lang="zh-CN" altLang="en-US"/>
        </a:p>
      </dgm:t>
    </dgm:pt>
    <dgm:pt modelId="{1340E976-686A-4ECF-AA56-B6BD92FD2358}" type="sibTrans" cxnId="{3B5DA2C4-A1F0-4558-90B1-C2E60B274DE1}">
      <dgm:prSet/>
      <dgm:spPr/>
      <dgm:t>
        <a:bodyPr/>
        <a:lstStyle/>
        <a:p>
          <a:endParaRPr lang="zh-CN" altLang="en-US"/>
        </a:p>
      </dgm:t>
    </dgm:pt>
    <dgm:pt modelId="{0D8D010C-3725-4E66-806F-F8689E62EC8B}">
      <dgm:prSet phldrT="[文本]" phldr="1"/>
      <dgm:spPr/>
      <dgm:t>
        <a:bodyPr/>
        <a:lstStyle/>
        <a:p>
          <a:endParaRPr lang="zh-CN" altLang="en-US"/>
        </a:p>
      </dgm:t>
    </dgm:pt>
    <dgm:pt modelId="{9D730BDF-BA05-4CE0-A7F5-BB8156F9B2C2}" type="sibTrans" cxnId="{592C05CC-965E-4DA9-8B90-A86923B8F216}">
      <dgm:prSet/>
      <dgm:spPr/>
      <dgm:t>
        <a:bodyPr/>
        <a:lstStyle/>
        <a:p>
          <a:endParaRPr lang="zh-CN" altLang="en-US"/>
        </a:p>
      </dgm:t>
    </dgm:pt>
    <dgm:pt modelId="{2A86D690-5D0D-4663-85BE-17C42F8896C3}" type="parTrans" cxnId="{592C05CC-965E-4DA9-8B90-A86923B8F216}">
      <dgm:prSet/>
      <dgm:spPr/>
      <dgm:t>
        <a:bodyPr/>
        <a:lstStyle/>
        <a:p>
          <a:endParaRPr lang="zh-CN" altLang="en-US"/>
        </a:p>
      </dgm:t>
    </dgm:pt>
    <dgm:pt modelId="{E1067A04-FF25-4E63-8D45-00A971C7FEA1}" type="pres">
      <dgm:prSet presAssocID="{4EE14593-CA2F-4F62-8FB5-E6ACB3B61320}" presName="Name0" presStyleCnt="0">
        <dgm:presLayoutVars>
          <dgm:chMax val="6"/>
          <dgm:chPref val="6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EC9B71C-E436-4F6B-AF3D-6EAE9F048147}" type="pres">
      <dgm:prSet presAssocID="{12F62AA5-8FE0-41E9-943A-36D9D666E722}" presName="Image1" presStyleCnt="0"/>
      <dgm:spPr/>
    </dgm:pt>
    <dgm:pt modelId="{190B4D65-41BD-4679-8E42-92754E8F366A}" type="pres">
      <dgm:prSet presAssocID="{12F62AA5-8FE0-41E9-943A-36D9D666E722}" presName="Image" presStyleLbl="align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9932079-5B7F-487B-BE4F-B7CA8AA3831C}" type="pres">
      <dgm:prSet presAssocID="{12F62AA5-8FE0-41E9-943A-36D9D666E722}" presName="Accent1" presStyleCnt="0"/>
      <dgm:spPr/>
    </dgm:pt>
    <dgm:pt modelId="{C16CD44D-C655-42E8-BA01-AF0D75A26A15}" type="pres">
      <dgm:prSet presAssocID="{12F62AA5-8FE0-41E9-943A-36D9D666E722}" presName="Accent" presStyleLbl="parChTrans1D1" presStyleIdx="0" presStyleCnt="3"/>
      <dgm:spPr/>
    </dgm:pt>
    <dgm:pt modelId="{26416708-58A4-4AB4-9CF4-550B5F6A61C7}" type="pres">
      <dgm:prSet presAssocID="{12F62AA5-8FE0-41E9-943A-36D9D666E722}" presName="Text1" presStyleLbl="alignImgPlac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153500-CA43-47A8-B2CA-C7BF06CE91BC}" type="pres">
      <dgm:prSet presAssocID="{5501666B-6310-4CB6-9C5F-3ADD18010BD4}" presName="Image2" presStyleCnt="0"/>
      <dgm:spPr/>
    </dgm:pt>
    <dgm:pt modelId="{69221060-2621-473D-9C38-1D9E11965492}" type="pres">
      <dgm:prSet presAssocID="{5501666B-6310-4CB6-9C5F-3ADD18010BD4}" presName="Image" presStyleLbl="align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325C2EB-F816-4572-9E6B-A9072866BCA2}" type="pres">
      <dgm:prSet presAssocID="{5501666B-6310-4CB6-9C5F-3ADD18010BD4}" presName="Accent2" presStyleCnt="0"/>
      <dgm:spPr/>
    </dgm:pt>
    <dgm:pt modelId="{FD8D683F-314D-44E1-9936-4904EF1AFA31}" type="pres">
      <dgm:prSet presAssocID="{5501666B-6310-4CB6-9C5F-3ADD18010BD4}" presName="Accent" presStyleLbl="parChTrans1D1" presStyleIdx="1" presStyleCnt="3"/>
      <dgm:spPr/>
    </dgm:pt>
    <dgm:pt modelId="{13AC6FFF-36AC-470A-B231-982162213A86}" type="pres">
      <dgm:prSet presAssocID="{5501666B-6310-4CB6-9C5F-3ADD18010BD4}" presName="Text2" presStyleLbl="alignImgPlac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F0043A-1D27-4A13-AFC6-6E67EBEE57BA}" type="pres">
      <dgm:prSet presAssocID="{0D8D010C-3725-4E66-806F-F8689E62EC8B}" presName="Image3" presStyleCnt="0"/>
      <dgm:spPr/>
    </dgm:pt>
    <dgm:pt modelId="{8B88FACF-B7A4-4C77-8A8B-BB04490C86F2}" type="pres">
      <dgm:prSet presAssocID="{0D8D010C-3725-4E66-806F-F8689E62EC8B}" presName="Image" presStyleLbl="align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F3AABD08-5827-475A-A370-D865FA940DC2}" type="pres">
      <dgm:prSet presAssocID="{0D8D010C-3725-4E66-806F-F8689E62EC8B}" presName="Accent3" presStyleCnt="0"/>
      <dgm:spPr/>
    </dgm:pt>
    <dgm:pt modelId="{F11457C2-0D8A-42BA-AB50-0F237ED717CB}" type="pres">
      <dgm:prSet presAssocID="{0D8D010C-3725-4E66-806F-F8689E62EC8B}" presName="Accent" presStyleLbl="parChTrans1D1" presStyleIdx="2" presStyleCnt="3"/>
      <dgm:spPr/>
    </dgm:pt>
    <dgm:pt modelId="{56FBF622-1981-4370-A529-25E8641AE593}" type="pres">
      <dgm:prSet presAssocID="{0D8D010C-3725-4E66-806F-F8689E62EC8B}" presName="Text3" presStyleLbl="alignImgPlac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2879DF-68F6-445A-A248-949430D4A488}" type="presOf" srcId="{0D8D010C-3725-4E66-806F-F8689E62EC8B}" destId="{56FBF622-1981-4370-A529-25E8641AE593}" srcOrd="0" destOrd="0" presId="urn:microsoft.com/office/officeart/2011/layout/ThemePictureAccent"/>
    <dgm:cxn modelId="{006F476B-2653-4612-9142-2AEE67EFD25A}" type="presOf" srcId="{5501666B-6310-4CB6-9C5F-3ADD18010BD4}" destId="{13AC6FFF-36AC-470A-B231-982162213A86}" srcOrd="0" destOrd="0" presId="urn:microsoft.com/office/officeart/2011/layout/ThemePictureAccent"/>
    <dgm:cxn modelId="{8F1CB87B-0595-412A-8A6E-D6EE33E2870E}" srcId="{4EE14593-CA2F-4F62-8FB5-E6ACB3B61320}" destId="{12F62AA5-8FE0-41E9-943A-36D9D666E722}" srcOrd="0" destOrd="0" parTransId="{33F2FA97-8A60-4F9C-94D0-35A8ADAB0F5D}" sibTransId="{4E360259-7A09-4602-8F7E-7AB01FE45F21}"/>
    <dgm:cxn modelId="{592C05CC-965E-4DA9-8B90-A86923B8F216}" srcId="{4EE14593-CA2F-4F62-8FB5-E6ACB3B61320}" destId="{0D8D010C-3725-4E66-806F-F8689E62EC8B}" srcOrd="2" destOrd="0" parTransId="{2A86D690-5D0D-4663-85BE-17C42F8896C3}" sibTransId="{9D730BDF-BA05-4CE0-A7F5-BB8156F9B2C2}"/>
    <dgm:cxn modelId="{A6C1C49F-3FB9-4F5F-81E1-B150A6DADDB6}" type="presOf" srcId="{4EE14593-CA2F-4F62-8FB5-E6ACB3B61320}" destId="{E1067A04-FF25-4E63-8D45-00A971C7FEA1}" srcOrd="0" destOrd="0" presId="urn:microsoft.com/office/officeart/2011/layout/ThemePictureAccent"/>
    <dgm:cxn modelId="{3B5DA2C4-A1F0-4558-90B1-C2E60B274DE1}" srcId="{4EE14593-CA2F-4F62-8FB5-E6ACB3B61320}" destId="{5501666B-6310-4CB6-9C5F-3ADD18010BD4}" srcOrd="1" destOrd="0" parTransId="{D6C371EC-8EEB-41A3-B0A2-6615304D844E}" sibTransId="{1340E976-686A-4ECF-AA56-B6BD92FD2358}"/>
    <dgm:cxn modelId="{C009A6F4-CDBD-44FD-BFC0-F6D224A299D8}" type="presOf" srcId="{12F62AA5-8FE0-41E9-943A-36D9D666E722}" destId="{26416708-58A4-4AB4-9CF4-550B5F6A61C7}" srcOrd="0" destOrd="0" presId="urn:microsoft.com/office/officeart/2011/layout/ThemePictureAccent"/>
    <dgm:cxn modelId="{8C29147A-D5DF-413B-A88F-95AB8A7024D1}" type="presParOf" srcId="{E1067A04-FF25-4E63-8D45-00A971C7FEA1}" destId="{CEC9B71C-E436-4F6B-AF3D-6EAE9F048147}" srcOrd="0" destOrd="0" presId="urn:microsoft.com/office/officeart/2011/layout/ThemePictureAccent"/>
    <dgm:cxn modelId="{2E496DC3-BE8F-40EF-8C53-A7163F99A2CD}" type="presParOf" srcId="{CEC9B71C-E436-4F6B-AF3D-6EAE9F048147}" destId="{190B4D65-41BD-4679-8E42-92754E8F366A}" srcOrd="0" destOrd="0" presId="urn:microsoft.com/office/officeart/2011/layout/ThemePictureAccent"/>
    <dgm:cxn modelId="{916A9C4C-B83F-4797-9C37-B37876AE7090}" type="presParOf" srcId="{E1067A04-FF25-4E63-8D45-00A971C7FEA1}" destId="{F9932079-5B7F-487B-BE4F-B7CA8AA3831C}" srcOrd="1" destOrd="0" presId="urn:microsoft.com/office/officeart/2011/layout/ThemePictureAccent"/>
    <dgm:cxn modelId="{15A4DFB0-6A11-4783-B9FE-E867B8267D9D}" type="presParOf" srcId="{F9932079-5B7F-487B-BE4F-B7CA8AA3831C}" destId="{C16CD44D-C655-42E8-BA01-AF0D75A26A15}" srcOrd="0" destOrd="0" presId="urn:microsoft.com/office/officeart/2011/layout/ThemePictureAccent"/>
    <dgm:cxn modelId="{7B7EEB91-6D5E-44BF-AECD-427315C009E4}" type="presParOf" srcId="{E1067A04-FF25-4E63-8D45-00A971C7FEA1}" destId="{26416708-58A4-4AB4-9CF4-550B5F6A61C7}" srcOrd="2" destOrd="0" presId="urn:microsoft.com/office/officeart/2011/layout/ThemePictureAccent"/>
    <dgm:cxn modelId="{9F88BE5F-DCE4-46A2-89D3-5B895A1ACE83}" type="presParOf" srcId="{E1067A04-FF25-4E63-8D45-00A971C7FEA1}" destId="{BE153500-CA43-47A8-B2CA-C7BF06CE91BC}" srcOrd="3" destOrd="0" presId="urn:microsoft.com/office/officeart/2011/layout/ThemePictureAccent"/>
    <dgm:cxn modelId="{104817D5-1EBC-4600-A2F2-325B29809129}" type="presParOf" srcId="{BE153500-CA43-47A8-B2CA-C7BF06CE91BC}" destId="{69221060-2621-473D-9C38-1D9E11965492}" srcOrd="0" destOrd="0" presId="urn:microsoft.com/office/officeart/2011/layout/ThemePictureAccent"/>
    <dgm:cxn modelId="{FB7C71A4-C3AF-49BB-BA7D-B39B252C39D9}" type="presParOf" srcId="{E1067A04-FF25-4E63-8D45-00A971C7FEA1}" destId="{C325C2EB-F816-4572-9E6B-A9072866BCA2}" srcOrd="4" destOrd="0" presId="urn:microsoft.com/office/officeart/2011/layout/ThemePictureAccent"/>
    <dgm:cxn modelId="{E9555C44-EBB2-4B6F-B9E6-91F5F6A29DDB}" type="presParOf" srcId="{C325C2EB-F816-4572-9E6B-A9072866BCA2}" destId="{FD8D683F-314D-44E1-9936-4904EF1AFA31}" srcOrd="0" destOrd="0" presId="urn:microsoft.com/office/officeart/2011/layout/ThemePictureAccent"/>
    <dgm:cxn modelId="{AFE84750-718D-4F8F-884C-BE310A9162F0}" type="presParOf" srcId="{E1067A04-FF25-4E63-8D45-00A971C7FEA1}" destId="{13AC6FFF-36AC-470A-B231-982162213A86}" srcOrd="5" destOrd="0" presId="urn:microsoft.com/office/officeart/2011/layout/ThemePictureAccent"/>
    <dgm:cxn modelId="{C8EB37BF-AC49-4EDA-AA04-7BAC932D8778}" type="presParOf" srcId="{E1067A04-FF25-4E63-8D45-00A971C7FEA1}" destId="{D8F0043A-1D27-4A13-AFC6-6E67EBEE57BA}" srcOrd="6" destOrd="0" presId="urn:microsoft.com/office/officeart/2011/layout/ThemePictureAccent"/>
    <dgm:cxn modelId="{E9D133E3-3945-403C-873A-73388A0AE322}" type="presParOf" srcId="{D8F0043A-1D27-4A13-AFC6-6E67EBEE57BA}" destId="{8B88FACF-B7A4-4C77-8A8B-BB04490C86F2}" srcOrd="0" destOrd="0" presId="urn:microsoft.com/office/officeart/2011/layout/ThemePictureAccent"/>
    <dgm:cxn modelId="{32221B14-D60E-4D50-92A3-410926051AFC}" type="presParOf" srcId="{E1067A04-FF25-4E63-8D45-00A971C7FEA1}" destId="{F3AABD08-5827-475A-A370-D865FA940DC2}" srcOrd="7" destOrd="0" presId="urn:microsoft.com/office/officeart/2011/layout/ThemePictureAccent"/>
    <dgm:cxn modelId="{11EE862D-87C4-450F-B097-4A7252AE4E7F}" type="presParOf" srcId="{F3AABD08-5827-475A-A370-D865FA940DC2}" destId="{F11457C2-0D8A-42BA-AB50-0F237ED717CB}" srcOrd="0" destOrd="0" presId="urn:microsoft.com/office/officeart/2011/layout/ThemePictureAccent"/>
    <dgm:cxn modelId="{81847535-B00A-4F50-AD5D-5F5779221045}" type="presParOf" srcId="{E1067A04-FF25-4E63-8D45-00A971C7FEA1}" destId="{56FBF622-1981-4370-A529-25E8641AE593}" srcOrd="8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F84975-C43A-499F-9095-E51E6EDC27E0}" type="doc">
      <dgm:prSet loTypeId="urn:microsoft.com/office/officeart/2005/8/layout/gear1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F0820ABE-B98E-4FBD-A95F-C12BDDA8A4F5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effectLst/>
              <a:latin typeface="Garamond" pitchFamily="18" charset="0"/>
              <a:ea typeface="黑体" pitchFamily="49" charset="-122"/>
            </a:rPr>
            <a:t>人与自然之间的关系</a:t>
          </a:r>
          <a:endParaRPr lang="zh-CN" altLang="en-US" sz="2000" b="1" dirty="0">
            <a:solidFill>
              <a:schemeClr val="tx1"/>
            </a:solidFill>
            <a:effectLst/>
          </a:endParaRPr>
        </a:p>
      </dgm:t>
    </dgm:pt>
    <dgm:pt modelId="{DC81A2F3-6620-479D-BE5E-F83543CC0439}" type="parTrans" cxnId="{7347A23D-290A-47BC-9A3F-2EA309EF3FBE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5A670091-EBF7-4DDE-B729-3D0F47719B44}" type="sibTrans" cxnId="{7347A23D-290A-47BC-9A3F-2EA309EF3FBE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C8C4A3D4-E440-49EC-AEC8-7EE954E5D7B2}">
      <dgm:prSet phldrT="[文本]" custT="1"/>
      <dgm:spPr/>
      <dgm:t>
        <a:bodyPr/>
        <a:lstStyle/>
        <a:p>
          <a:r>
            <a:rPr lang="zh-CN" altLang="en-US" sz="1600" b="1" smtClean="0">
              <a:solidFill>
                <a:schemeClr val="tx1"/>
              </a:solidFill>
              <a:effectLst/>
              <a:latin typeface="Garamond" pitchFamily="18" charset="0"/>
              <a:ea typeface="黑体" pitchFamily="49" charset="-122"/>
            </a:rPr>
            <a:t>人与人之间的关系</a:t>
          </a:r>
          <a:endParaRPr lang="zh-CN" altLang="en-US" sz="1600" b="1" dirty="0">
            <a:solidFill>
              <a:schemeClr val="tx1"/>
            </a:solidFill>
            <a:effectLst/>
          </a:endParaRPr>
        </a:p>
      </dgm:t>
    </dgm:pt>
    <dgm:pt modelId="{D4DF50D8-F125-4F1D-9099-0DBFD6CF7B56}" type="parTrans" cxnId="{F0013558-CB9E-4778-B33B-9D574F269E35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616496AB-FC40-4489-9E37-35BB09121D9A}" type="sibTrans" cxnId="{F0013558-CB9E-4778-B33B-9D574F269E35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D1AC1B0E-DB6E-4B4B-87F5-4C76BC8C1E39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  <a:effectLst/>
              <a:latin typeface="Garamond" pitchFamily="18" charset="0"/>
              <a:ea typeface="黑体" pitchFamily="49" charset="-122"/>
            </a:rPr>
            <a:t>人与社会之间的关系</a:t>
          </a:r>
          <a:endParaRPr lang="zh-CN" altLang="en-US" sz="1800" b="1" dirty="0">
            <a:solidFill>
              <a:schemeClr val="tx1"/>
            </a:solidFill>
            <a:effectLst/>
          </a:endParaRPr>
        </a:p>
      </dgm:t>
    </dgm:pt>
    <dgm:pt modelId="{F278C2C2-565D-4A08-9257-30D624193465}" type="parTrans" cxnId="{F4186256-673D-431E-9F38-EF2D44C919CB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677B7222-DC30-423F-A8BD-C61213C3A980}" type="sibTrans" cxnId="{F4186256-673D-431E-9F38-EF2D44C919CB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403436F5-D073-4E2B-81C1-34B84BA2B70D}">
      <dgm:prSet/>
      <dgm:spPr/>
      <dgm:t>
        <a:bodyPr/>
        <a:lstStyle/>
        <a:p>
          <a:endParaRPr lang="zh-CN" altLang="en-US"/>
        </a:p>
      </dgm:t>
    </dgm:pt>
    <dgm:pt modelId="{B4D945E4-C975-44CE-88C2-FBA5B6AA75ED}" type="parTrans" cxnId="{124615A6-571B-492E-AD39-9E48E5FAC0EB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B67F0E72-6B4C-4558-BB75-B0F1276269ED}" type="sibTrans" cxnId="{124615A6-571B-492E-AD39-9E48E5FAC0EB}">
      <dgm:prSet/>
      <dgm:spPr/>
      <dgm:t>
        <a:bodyPr/>
        <a:lstStyle/>
        <a:p>
          <a:endParaRPr lang="zh-CN" altLang="en-US" sz="2000" b="1">
            <a:solidFill>
              <a:schemeClr val="tx1"/>
            </a:solidFill>
            <a:effectLst/>
          </a:endParaRPr>
        </a:p>
      </dgm:t>
    </dgm:pt>
    <dgm:pt modelId="{BD1CDA4B-88AC-42FA-AA60-3AF1A7A2C25D}" type="pres">
      <dgm:prSet presAssocID="{D3F84975-C43A-499F-9095-E51E6EDC27E0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2E3C472-C796-42F4-B6D9-A400138F95F3}" type="pres">
      <dgm:prSet presAssocID="{F0820ABE-B98E-4FBD-A95F-C12BDDA8A4F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544F0C-B8B0-464B-9791-134968CB6CA4}" type="pres">
      <dgm:prSet presAssocID="{F0820ABE-B98E-4FBD-A95F-C12BDDA8A4F5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9D4D85DD-BF9A-4524-AB71-CF4C497A87BA}" type="pres">
      <dgm:prSet presAssocID="{F0820ABE-B98E-4FBD-A95F-C12BDDA8A4F5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FA5E388E-8DAA-473A-ACC0-1C0C788AEF45}" type="pres">
      <dgm:prSet presAssocID="{C8C4A3D4-E440-49EC-AEC8-7EE954E5D7B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32E6AF-1BD0-4D7B-A4A0-3A772691C655}" type="pres">
      <dgm:prSet presAssocID="{C8C4A3D4-E440-49EC-AEC8-7EE954E5D7B2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3C95818A-3981-4024-AC82-91B5F5DDDDD8}" type="pres">
      <dgm:prSet presAssocID="{C8C4A3D4-E440-49EC-AEC8-7EE954E5D7B2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FCFD25DD-D511-49D0-A2F1-247A8B8D77BD}" type="pres">
      <dgm:prSet presAssocID="{D1AC1B0E-DB6E-4B4B-87F5-4C76BC8C1E39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9ABEBD3B-8FA6-42F2-9E99-D0E8577106C9}" type="pres">
      <dgm:prSet presAssocID="{D1AC1B0E-DB6E-4B4B-87F5-4C76BC8C1E3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9EF777-CE0A-4665-A226-2A6AF8CB24BB}" type="pres">
      <dgm:prSet presAssocID="{D1AC1B0E-DB6E-4B4B-87F5-4C76BC8C1E39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4393D31B-AE35-4336-8911-A774037EBF2A}" type="pres">
      <dgm:prSet presAssocID="{D1AC1B0E-DB6E-4B4B-87F5-4C76BC8C1E39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780EC067-755A-415C-A45D-C9DAEADE0817}" type="pres">
      <dgm:prSet presAssocID="{5A670091-EBF7-4DDE-B729-3D0F47719B44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ECD76F64-A357-40D3-8ACC-426034BBE0CD}" type="pres">
      <dgm:prSet presAssocID="{616496AB-FC40-4489-9E37-35BB09121D9A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381ACB16-B1B1-41DD-8269-5EB430389CC1}" type="pres">
      <dgm:prSet presAssocID="{677B7222-DC30-423F-A8BD-C61213C3A980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F0013558-CB9E-4778-B33B-9D574F269E35}" srcId="{D3F84975-C43A-499F-9095-E51E6EDC27E0}" destId="{C8C4A3D4-E440-49EC-AEC8-7EE954E5D7B2}" srcOrd="1" destOrd="0" parTransId="{D4DF50D8-F125-4F1D-9099-0DBFD6CF7B56}" sibTransId="{616496AB-FC40-4489-9E37-35BB09121D9A}"/>
    <dgm:cxn modelId="{124615A6-571B-492E-AD39-9E48E5FAC0EB}" srcId="{D3F84975-C43A-499F-9095-E51E6EDC27E0}" destId="{403436F5-D073-4E2B-81C1-34B84BA2B70D}" srcOrd="3" destOrd="0" parTransId="{B4D945E4-C975-44CE-88C2-FBA5B6AA75ED}" sibTransId="{B67F0E72-6B4C-4558-BB75-B0F1276269ED}"/>
    <dgm:cxn modelId="{7347A23D-290A-47BC-9A3F-2EA309EF3FBE}" srcId="{D3F84975-C43A-499F-9095-E51E6EDC27E0}" destId="{F0820ABE-B98E-4FBD-A95F-C12BDDA8A4F5}" srcOrd="0" destOrd="0" parTransId="{DC81A2F3-6620-479D-BE5E-F83543CC0439}" sibTransId="{5A670091-EBF7-4DDE-B729-3D0F47719B44}"/>
    <dgm:cxn modelId="{BC076D41-638B-4C66-A3F2-02988723B77E}" type="presOf" srcId="{F0820ABE-B98E-4FBD-A95F-C12BDDA8A4F5}" destId="{9D4D85DD-BF9A-4524-AB71-CF4C497A87BA}" srcOrd="2" destOrd="0" presId="urn:microsoft.com/office/officeart/2005/8/layout/gear1"/>
    <dgm:cxn modelId="{3996C01E-C84F-4DA6-9C64-A9E39A1018B7}" type="presOf" srcId="{D1AC1B0E-DB6E-4B4B-87F5-4C76BC8C1E39}" destId="{569EF777-CE0A-4665-A226-2A6AF8CB24BB}" srcOrd="2" destOrd="0" presId="urn:microsoft.com/office/officeart/2005/8/layout/gear1"/>
    <dgm:cxn modelId="{EE4812F1-A646-4E01-9E3F-28073D5083BE}" type="presOf" srcId="{C8C4A3D4-E440-49EC-AEC8-7EE954E5D7B2}" destId="{7532E6AF-1BD0-4D7B-A4A0-3A772691C655}" srcOrd="1" destOrd="0" presId="urn:microsoft.com/office/officeart/2005/8/layout/gear1"/>
    <dgm:cxn modelId="{727B284F-D921-4FAA-82A8-DB917E68EFFE}" type="presOf" srcId="{D1AC1B0E-DB6E-4B4B-87F5-4C76BC8C1E39}" destId="{FCFD25DD-D511-49D0-A2F1-247A8B8D77BD}" srcOrd="0" destOrd="0" presId="urn:microsoft.com/office/officeart/2005/8/layout/gear1"/>
    <dgm:cxn modelId="{D8335CD6-BE4E-4D49-B1BA-77FFEEF5C0F0}" type="presOf" srcId="{616496AB-FC40-4489-9E37-35BB09121D9A}" destId="{ECD76F64-A357-40D3-8ACC-426034BBE0CD}" srcOrd="0" destOrd="0" presId="urn:microsoft.com/office/officeart/2005/8/layout/gear1"/>
    <dgm:cxn modelId="{F4186256-673D-431E-9F38-EF2D44C919CB}" srcId="{D3F84975-C43A-499F-9095-E51E6EDC27E0}" destId="{D1AC1B0E-DB6E-4B4B-87F5-4C76BC8C1E39}" srcOrd="2" destOrd="0" parTransId="{F278C2C2-565D-4A08-9257-30D624193465}" sibTransId="{677B7222-DC30-423F-A8BD-C61213C3A980}"/>
    <dgm:cxn modelId="{59A1AA78-1619-48EC-B481-88539F78E83C}" type="presOf" srcId="{D3F84975-C43A-499F-9095-E51E6EDC27E0}" destId="{BD1CDA4B-88AC-42FA-AA60-3AF1A7A2C25D}" srcOrd="0" destOrd="0" presId="urn:microsoft.com/office/officeart/2005/8/layout/gear1"/>
    <dgm:cxn modelId="{14911F80-E9C3-4805-A678-21EED648CA05}" type="presOf" srcId="{5A670091-EBF7-4DDE-B729-3D0F47719B44}" destId="{780EC067-755A-415C-A45D-C9DAEADE0817}" srcOrd="0" destOrd="0" presId="urn:microsoft.com/office/officeart/2005/8/layout/gear1"/>
    <dgm:cxn modelId="{26311DE5-CFB3-43FE-B553-DFACD8D44A4F}" type="presOf" srcId="{F0820ABE-B98E-4FBD-A95F-C12BDDA8A4F5}" destId="{82E3C472-C796-42F4-B6D9-A400138F95F3}" srcOrd="0" destOrd="0" presId="urn:microsoft.com/office/officeart/2005/8/layout/gear1"/>
    <dgm:cxn modelId="{9CAEC494-3637-4144-9B44-245A5F2CE8A3}" type="presOf" srcId="{C8C4A3D4-E440-49EC-AEC8-7EE954E5D7B2}" destId="{FA5E388E-8DAA-473A-ACC0-1C0C788AEF45}" srcOrd="0" destOrd="0" presId="urn:microsoft.com/office/officeart/2005/8/layout/gear1"/>
    <dgm:cxn modelId="{E0ECA4A9-93F7-4B91-9A95-81A4C08D48CC}" type="presOf" srcId="{C8C4A3D4-E440-49EC-AEC8-7EE954E5D7B2}" destId="{3C95818A-3981-4024-AC82-91B5F5DDDDD8}" srcOrd="2" destOrd="0" presId="urn:microsoft.com/office/officeart/2005/8/layout/gear1"/>
    <dgm:cxn modelId="{E32216CA-822C-48EF-B426-0776F6F85F6C}" type="presOf" srcId="{F0820ABE-B98E-4FBD-A95F-C12BDDA8A4F5}" destId="{ED544F0C-B8B0-464B-9791-134968CB6CA4}" srcOrd="1" destOrd="0" presId="urn:microsoft.com/office/officeart/2005/8/layout/gear1"/>
    <dgm:cxn modelId="{7F1869D3-3313-441F-990D-9F8BC54340FC}" type="presOf" srcId="{D1AC1B0E-DB6E-4B4B-87F5-4C76BC8C1E39}" destId="{4393D31B-AE35-4336-8911-A774037EBF2A}" srcOrd="3" destOrd="0" presId="urn:microsoft.com/office/officeart/2005/8/layout/gear1"/>
    <dgm:cxn modelId="{1E343651-C85A-487A-B0C3-732951989FED}" type="presOf" srcId="{677B7222-DC30-423F-A8BD-C61213C3A980}" destId="{381ACB16-B1B1-41DD-8269-5EB430389CC1}" srcOrd="0" destOrd="0" presId="urn:microsoft.com/office/officeart/2005/8/layout/gear1"/>
    <dgm:cxn modelId="{4009ABCF-B1A2-43AA-B947-18401CE7743A}" type="presOf" srcId="{D1AC1B0E-DB6E-4B4B-87F5-4C76BC8C1E39}" destId="{9ABEBD3B-8FA6-42F2-9E99-D0E8577106C9}" srcOrd="1" destOrd="0" presId="urn:microsoft.com/office/officeart/2005/8/layout/gear1"/>
    <dgm:cxn modelId="{A0609E71-FE1D-41D9-8A32-0AE44FD5AA98}" type="presParOf" srcId="{BD1CDA4B-88AC-42FA-AA60-3AF1A7A2C25D}" destId="{82E3C472-C796-42F4-B6D9-A400138F95F3}" srcOrd="0" destOrd="0" presId="urn:microsoft.com/office/officeart/2005/8/layout/gear1"/>
    <dgm:cxn modelId="{60D828B2-F01B-4CF4-BD5C-566C7977F71A}" type="presParOf" srcId="{BD1CDA4B-88AC-42FA-AA60-3AF1A7A2C25D}" destId="{ED544F0C-B8B0-464B-9791-134968CB6CA4}" srcOrd="1" destOrd="0" presId="urn:microsoft.com/office/officeart/2005/8/layout/gear1"/>
    <dgm:cxn modelId="{C9689B15-9324-4F96-B522-C2C6437D8778}" type="presParOf" srcId="{BD1CDA4B-88AC-42FA-AA60-3AF1A7A2C25D}" destId="{9D4D85DD-BF9A-4524-AB71-CF4C497A87BA}" srcOrd="2" destOrd="0" presId="urn:microsoft.com/office/officeart/2005/8/layout/gear1"/>
    <dgm:cxn modelId="{B1964BE2-8F55-4A9E-B60C-F2B2878CE110}" type="presParOf" srcId="{BD1CDA4B-88AC-42FA-AA60-3AF1A7A2C25D}" destId="{FA5E388E-8DAA-473A-ACC0-1C0C788AEF45}" srcOrd="3" destOrd="0" presId="urn:microsoft.com/office/officeart/2005/8/layout/gear1"/>
    <dgm:cxn modelId="{133A85F9-5253-4BF7-9140-8E9528282A56}" type="presParOf" srcId="{BD1CDA4B-88AC-42FA-AA60-3AF1A7A2C25D}" destId="{7532E6AF-1BD0-4D7B-A4A0-3A772691C655}" srcOrd="4" destOrd="0" presId="urn:microsoft.com/office/officeart/2005/8/layout/gear1"/>
    <dgm:cxn modelId="{97710774-37EB-447A-84A4-27CE27580AFD}" type="presParOf" srcId="{BD1CDA4B-88AC-42FA-AA60-3AF1A7A2C25D}" destId="{3C95818A-3981-4024-AC82-91B5F5DDDDD8}" srcOrd="5" destOrd="0" presId="urn:microsoft.com/office/officeart/2005/8/layout/gear1"/>
    <dgm:cxn modelId="{ED5F827B-ED56-4D89-8225-FC234AB97FBC}" type="presParOf" srcId="{BD1CDA4B-88AC-42FA-AA60-3AF1A7A2C25D}" destId="{FCFD25DD-D511-49D0-A2F1-247A8B8D77BD}" srcOrd="6" destOrd="0" presId="urn:microsoft.com/office/officeart/2005/8/layout/gear1"/>
    <dgm:cxn modelId="{5DE5BCB0-8397-44FD-98BA-CB8F72BDF447}" type="presParOf" srcId="{BD1CDA4B-88AC-42FA-AA60-3AF1A7A2C25D}" destId="{9ABEBD3B-8FA6-42F2-9E99-D0E8577106C9}" srcOrd="7" destOrd="0" presId="urn:microsoft.com/office/officeart/2005/8/layout/gear1"/>
    <dgm:cxn modelId="{DA66DE1A-DD1F-4E28-9E85-80BEAEA0D5FB}" type="presParOf" srcId="{BD1CDA4B-88AC-42FA-AA60-3AF1A7A2C25D}" destId="{569EF777-CE0A-4665-A226-2A6AF8CB24BB}" srcOrd="8" destOrd="0" presId="urn:microsoft.com/office/officeart/2005/8/layout/gear1"/>
    <dgm:cxn modelId="{03A258E1-1F42-4D60-AA74-82CFA1223CB1}" type="presParOf" srcId="{BD1CDA4B-88AC-42FA-AA60-3AF1A7A2C25D}" destId="{4393D31B-AE35-4336-8911-A774037EBF2A}" srcOrd="9" destOrd="0" presId="urn:microsoft.com/office/officeart/2005/8/layout/gear1"/>
    <dgm:cxn modelId="{C71915CD-F416-4E00-B67F-39D8A621F4B9}" type="presParOf" srcId="{BD1CDA4B-88AC-42FA-AA60-3AF1A7A2C25D}" destId="{780EC067-755A-415C-A45D-C9DAEADE0817}" srcOrd="10" destOrd="0" presId="urn:microsoft.com/office/officeart/2005/8/layout/gear1"/>
    <dgm:cxn modelId="{3899F0CE-F748-4923-B635-685AF2672213}" type="presParOf" srcId="{BD1CDA4B-88AC-42FA-AA60-3AF1A7A2C25D}" destId="{ECD76F64-A357-40D3-8ACC-426034BBE0CD}" srcOrd="11" destOrd="0" presId="urn:microsoft.com/office/officeart/2005/8/layout/gear1"/>
    <dgm:cxn modelId="{262F9A87-ABA2-4558-9BE5-25B0A9576625}" type="presParOf" srcId="{BD1CDA4B-88AC-42FA-AA60-3AF1A7A2C25D}" destId="{381ACB16-B1B1-41DD-8269-5EB430389CC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B33B7B8-ABF4-4524-94FB-0B52419B5233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E3B8364-39D1-4B33-B624-AF71C9AD8DA0}">
      <dgm:prSet phldrT="[文本]" custT="1"/>
      <dgm:spPr/>
      <dgm:t>
        <a:bodyPr/>
        <a:lstStyle/>
        <a:p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通缉令一</a:t>
          </a:r>
          <a:r>
            <a:rPr lang="en-US" altLang="zh-CN" sz="2000" b="0" dirty="0" smtClean="0">
              <a:solidFill>
                <a:schemeClr val="tx1"/>
              </a:solidFill>
              <a:latin typeface="+mn-ea"/>
              <a:ea typeface="+mn-ea"/>
            </a:rPr>
            <a:t>:</a:t>
          </a:r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社会公共生活中的不文明行为 </a:t>
          </a:r>
          <a:endParaRPr lang="zh-CN" altLang="en-US" sz="2000" b="0" dirty="0">
            <a:solidFill>
              <a:schemeClr val="tx1"/>
            </a:solidFill>
            <a:latin typeface="+mn-ea"/>
            <a:ea typeface="+mn-ea"/>
          </a:endParaRPr>
        </a:p>
      </dgm:t>
    </dgm:pt>
    <dgm:pt modelId="{1A5D1E0C-9BC6-4CA8-8D37-508EC2800ED3}" type="parTrans" cxnId="{44213547-95D1-4E22-A7B6-31229E348857}">
      <dgm:prSet/>
      <dgm:spPr/>
      <dgm:t>
        <a:bodyPr/>
        <a:lstStyle/>
        <a:p>
          <a:endParaRPr lang="zh-CN" altLang="en-US"/>
        </a:p>
      </dgm:t>
    </dgm:pt>
    <dgm:pt modelId="{64E97754-6571-4AFB-BD41-D89FF25043F7}" type="sibTrans" cxnId="{44213547-95D1-4E22-A7B6-31229E348857}">
      <dgm:prSet/>
      <dgm:spPr/>
      <dgm:t>
        <a:bodyPr/>
        <a:lstStyle/>
        <a:p>
          <a:endParaRPr lang="zh-CN" altLang="en-US"/>
        </a:p>
      </dgm:t>
    </dgm:pt>
    <dgm:pt modelId="{3354100E-D959-4EE6-BA3B-63BDED2F43FF}">
      <dgm:prSet phldrT="[文本]" custT="1"/>
      <dgm:spPr/>
      <dgm:t>
        <a:bodyPr/>
        <a:lstStyle/>
        <a:p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通缉令二</a:t>
          </a:r>
          <a:r>
            <a:rPr lang="en-US" altLang="zh-CN" sz="2000" b="0" dirty="0" smtClean="0">
              <a:solidFill>
                <a:schemeClr val="tx1"/>
              </a:solidFill>
              <a:latin typeface="+mn-ea"/>
              <a:ea typeface="+mn-ea"/>
            </a:rPr>
            <a:t>:</a:t>
          </a:r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各类非法经营、非法占道行为 </a:t>
          </a:r>
          <a:endParaRPr lang="zh-CN" altLang="en-US" sz="2000" b="0" dirty="0">
            <a:solidFill>
              <a:schemeClr val="tx1"/>
            </a:solidFill>
            <a:latin typeface="+mn-ea"/>
            <a:ea typeface="+mn-ea"/>
          </a:endParaRPr>
        </a:p>
      </dgm:t>
    </dgm:pt>
    <dgm:pt modelId="{94130D57-0894-41A8-9AD6-3685C26B59D8}" type="parTrans" cxnId="{AE32D9A9-75FF-42BE-9706-7724744D7B11}">
      <dgm:prSet/>
      <dgm:spPr/>
      <dgm:t>
        <a:bodyPr/>
        <a:lstStyle/>
        <a:p>
          <a:endParaRPr lang="zh-CN" altLang="en-US"/>
        </a:p>
      </dgm:t>
    </dgm:pt>
    <dgm:pt modelId="{19E104D1-FE3A-4D92-8F60-58C9E557C0F6}" type="sibTrans" cxnId="{AE32D9A9-75FF-42BE-9706-7724744D7B11}">
      <dgm:prSet/>
      <dgm:spPr/>
      <dgm:t>
        <a:bodyPr/>
        <a:lstStyle/>
        <a:p>
          <a:endParaRPr lang="zh-CN" altLang="en-US"/>
        </a:p>
      </dgm:t>
    </dgm:pt>
    <dgm:pt modelId="{6B01144B-C72C-43CB-B4FF-B6FB8396AEBF}" type="pres">
      <dgm:prSet presAssocID="{0B33B7B8-ABF4-4524-94FB-0B52419B52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7BC04F-51ED-44F7-9440-176C0288A6C8}" type="pres">
      <dgm:prSet presAssocID="{FE3B8364-39D1-4B33-B624-AF71C9AD8DA0}" presName="composite" presStyleCnt="0"/>
      <dgm:spPr/>
    </dgm:pt>
    <dgm:pt modelId="{615EA189-DB35-4984-A433-9E8A3B010A61}" type="pres">
      <dgm:prSet presAssocID="{FE3B8364-39D1-4B33-B624-AF71C9AD8DA0}" presName="rect1" presStyleLbl="bgImgPlace1" presStyleIdx="0" presStyleCnt="2" custScaleX="77229" custScaleY="752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62678CC-5A58-4862-875A-954979B36D84}" type="pres">
      <dgm:prSet presAssocID="{FE3B8364-39D1-4B33-B624-AF71C9AD8DA0}" presName="wedgeRectCallout1" presStyleLbl="node1" presStyleIdx="0" presStyleCnt="2" custScaleX="80186" custScaleY="63943" custLinFactNeighborX="-4446" custLinFactNeighborY="-128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9907C-9F37-437C-AB6B-12810B58BC87}" type="pres">
      <dgm:prSet presAssocID="{64E97754-6571-4AFB-BD41-D89FF25043F7}" presName="sibTrans" presStyleCnt="0"/>
      <dgm:spPr/>
    </dgm:pt>
    <dgm:pt modelId="{F416AC1E-D5F1-44E9-8C1D-E28A2849CC08}" type="pres">
      <dgm:prSet presAssocID="{3354100E-D959-4EE6-BA3B-63BDED2F43FF}" presName="composite" presStyleCnt="0"/>
      <dgm:spPr/>
    </dgm:pt>
    <dgm:pt modelId="{9E8C7E11-75E2-4990-897A-B6AD1D70F39C}" type="pres">
      <dgm:prSet presAssocID="{3354100E-D959-4EE6-BA3B-63BDED2F43FF}" presName="rect1" presStyleLbl="bgImgPlace1" presStyleIdx="1" presStyleCnt="2" custScaleX="77229" custScaleY="7523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F5949B1-67AF-4A8F-975B-4EF20DF5C301}" type="pres">
      <dgm:prSet presAssocID="{3354100E-D959-4EE6-BA3B-63BDED2F43FF}" presName="wedgeRectCallout1" presStyleLbl="node1" presStyleIdx="1" presStyleCnt="2" custScaleX="80186" custScaleY="63943" custLinFactNeighborX="-3848" custLinFactNeighborY="-129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69C1732-1791-4044-B771-9663A3409606}" type="presOf" srcId="{3354100E-D959-4EE6-BA3B-63BDED2F43FF}" destId="{FF5949B1-67AF-4A8F-975B-4EF20DF5C301}" srcOrd="0" destOrd="0" presId="urn:microsoft.com/office/officeart/2008/layout/BendingPictureCaptionList"/>
    <dgm:cxn modelId="{AE32D9A9-75FF-42BE-9706-7724744D7B11}" srcId="{0B33B7B8-ABF4-4524-94FB-0B52419B5233}" destId="{3354100E-D959-4EE6-BA3B-63BDED2F43FF}" srcOrd="1" destOrd="0" parTransId="{94130D57-0894-41A8-9AD6-3685C26B59D8}" sibTransId="{19E104D1-FE3A-4D92-8F60-58C9E557C0F6}"/>
    <dgm:cxn modelId="{F05153D6-C417-40D9-B1E1-5E024DAD20A5}" type="presOf" srcId="{0B33B7B8-ABF4-4524-94FB-0B52419B5233}" destId="{6B01144B-C72C-43CB-B4FF-B6FB8396AEBF}" srcOrd="0" destOrd="0" presId="urn:microsoft.com/office/officeart/2008/layout/BendingPictureCaptionList"/>
    <dgm:cxn modelId="{44213547-95D1-4E22-A7B6-31229E348857}" srcId="{0B33B7B8-ABF4-4524-94FB-0B52419B5233}" destId="{FE3B8364-39D1-4B33-B624-AF71C9AD8DA0}" srcOrd="0" destOrd="0" parTransId="{1A5D1E0C-9BC6-4CA8-8D37-508EC2800ED3}" sibTransId="{64E97754-6571-4AFB-BD41-D89FF25043F7}"/>
    <dgm:cxn modelId="{B7E3F83F-4142-4D38-9DE2-2B70885C0CA1}" type="presOf" srcId="{FE3B8364-39D1-4B33-B624-AF71C9AD8DA0}" destId="{462678CC-5A58-4862-875A-954979B36D84}" srcOrd="0" destOrd="0" presId="urn:microsoft.com/office/officeart/2008/layout/BendingPictureCaptionList"/>
    <dgm:cxn modelId="{4D02FE54-38A6-41B1-A375-3E82D9F240E4}" type="presParOf" srcId="{6B01144B-C72C-43CB-B4FF-B6FB8396AEBF}" destId="{B97BC04F-51ED-44F7-9440-176C0288A6C8}" srcOrd="0" destOrd="0" presId="urn:microsoft.com/office/officeart/2008/layout/BendingPictureCaptionList"/>
    <dgm:cxn modelId="{5B16214B-21BD-4E5A-82E0-7BB8C57A118F}" type="presParOf" srcId="{B97BC04F-51ED-44F7-9440-176C0288A6C8}" destId="{615EA189-DB35-4984-A433-9E8A3B010A61}" srcOrd="0" destOrd="0" presId="urn:microsoft.com/office/officeart/2008/layout/BendingPictureCaptionList"/>
    <dgm:cxn modelId="{97E10288-0DDC-4FA3-B6C2-096884E96B42}" type="presParOf" srcId="{B97BC04F-51ED-44F7-9440-176C0288A6C8}" destId="{462678CC-5A58-4862-875A-954979B36D84}" srcOrd="1" destOrd="0" presId="urn:microsoft.com/office/officeart/2008/layout/BendingPictureCaptionList"/>
    <dgm:cxn modelId="{FF531721-C38C-4A98-A10F-AFFF747EFF09}" type="presParOf" srcId="{6B01144B-C72C-43CB-B4FF-B6FB8396AEBF}" destId="{FD39907C-9F37-437C-AB6B-12810B58BC87}" srcOrd="1" destOrd="0" presId="urn:microsoft.com/office/officeart/2008/layout/BendingPictureCaptionList"/>
    <dgm:cxn modelId="{ED91823B-A592-4608-8BCE-43976E362B80}" type="presParOf" srcId="{6B01144B-C72C-43CB-B4FF-B6FB8396AEBF}" destId="{F416AC1E-D5F1-44E9-8C1D-E28A2849CC08}" srcOrd="2" destOrd="0" presId="urn:microsoft.com/office/officeart/2008/layout/BendingPictureCaptionList"/>
    <dgm:cxn modelId="{46766CD7-2A32-4061-9D62-C1C4BC09B22A}" type="presParOf" srcId="{F416AC1E-D5F1-44E9-8C1D-E28A2849CC08}" destId="{9E8C7E11-75E2-4990-897A-B6AD1D70F39C}" srcOrd="0" destOrd="0" presId="urn:microsoft.com/office/officeart/2008/layout/BendingPictureCaptionList"/>
    <dgm:cxn modelId="{4FC1C579-D9D2-470D-BD7C-040D5A9DB75D}" type="presParOf" srcId="{F416AC1E-D5F1-44E9-8C1D-E28A2849CC08}" destId="{FF5949B1-67AF-4A8F-975B-4EF20DF5C30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33B7B8-ABF4-4524-94FB-0B52419B5233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E3B8364-39D1-4B33-B624-AF71C9AD8DA0}">
      <dgm:prSet phldrT="[文本]" custT="1"/>
      <dgm:spPr/>
      <dgm:t>
        <a:bodyPr/>
        <a:lstStyle/>
        <a:p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通缉令三</a:t>
          </a:r>
          <a:r>
            <a:rPr lang="en-US" altLang="en-US" sz="2000" b="0" dirty="0" smtClean="0">
              <a:solidFill>
                <a:schemeClr val="tx1"/>
              </a:solidFill>
              <a:latin typeface="+mn-ea"/>
              <a:ea typeface="+mn-ea"/>
            </a:rPr>
            <a:t>:</a:t>
          </a:r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汽车维修市场秩序混乱问题 </a:t>
          </a:r>
        </a:p>
      </dgm:t>
    </dgm:pt>
    <dgm:pt modelId="{1A5D1E0C-9BC6-4CA8-8D37-508EC2800ED3}" type="parTrans" cxnId="{44213547-95D1-4E22-A7B6-31229E348857}">
      <dgm:prSet/>
      <dgm:spPr/>
      <dgm:t>
        <a:bodyPr/>
        <a:lstStyle/>
        <a:p>
          <a:endParaRPr lang="zh-CN" altLang="en-US"/>
        </a:p>
      </dgm:t>
    </dgm:pt>
    <dgm:pt modelId="{64E97754-6571-4AFB-BD41-D89FF25043F7}" type="sibTrans" cxnId="{44213547-95D1-4E22-A7B6-31229E348857}">
      <dgm:prSet/>
      <dgm:spPr/>
      <dgm:t>
        <a:bodyPr/>
        <a:lstStyle/>
        <a:p>
          <a:endParaRPr lang="zh-CN" altLang="en-US"/>
        </a:p>
      </dgm:t>
    </dgm:pt>
    <dgm:pt modelId="{3354100E-D959-4EE6-BA3B-63BDED2F43FF}">
      <dgm:prSet phldrT="[文本]" custT="1"/>
      <dgm:spPr/>
      <dgm:t>
        <a:bodyPr/>
        <a:lstStyle/>
        <a:p>
          <a:pPr>
            <a:lnSpc>
              <a:spcPct val="80000"/>
            </a:lnSpc>
          </a:pPr>
          <a:r>
            <a:rPr lang="zh-CN" altLang="en-US" sz="2000" b="0" smtClean="0">
              <a:latin typeface="+mn-ea"/>
              <a:ea typeface="+mn-ea"/>
            </a:rPr>
            <a:t> 通缉令四</a:t>
          </a:r>
          <a:r>
            <a:rPr lang="en-US" altLang="en-US" sz="2000" b="0" smtClean="0">
              <a:latin typeface="+mn-ea"/>
              <a:ea typeface="+mn-ea"/>
            </a:rPr>
            <a:t>:</a:t>
          </a:r>
          <a:r>
            <a:rPr lang="zh-CN" altLang="en-US" sz="2000" b="0" smtClean="0">
              <a:latin typeface="+mn-ea"/>
              <a:ea typeface="+mn-ea"/>
            </a:rPr>
            <a:t>非法小广告 </a:t>
          </a:r>
          <a:endParaRPr lang="zh-CN" altLang="en-US" sz="2000" b="0" dirty="0" smtClean="0">
            <a:latin typeface="+mn-ea"/>
            <a:ea typeface="+mn-ea"/>
          </a:endParaRPr>
        </a:p>
      </dgm:t>
    </dgm:pt>
    <dgm:pt modelId="{94130D57-0894-41A8-9AD6-3685C26B59D8}" type="parTrans" cxnId="{AE32D9A9-75FF-42BE-9706-7724744D7B11}">
      <dgm:prSet/>
      <dgm:spPr/>
      <dgm:t>
        <a:bodyPr/>
        <a:lstStyle/>
        <a:p>
          <a:endParaRPr lang="zh-CN" altLang="en-US"/>
        </a:p>
      </dgm:t>
    </dgm:pt>
    <dgm:pt modelId="{19E104D1-FE3A-4D92-8F60-58C9E557C0F6}" type="sibTrans" cxnId="{AE32D9A9-75FF-42BE-9706-7724744D7B11}">
      <dgm:prSet/>
      <dgm:spPr/>
      <dgm:t>
        <a:bodyPr/>
        <a:lstStyle/>
        <a:p>
          <a:endParaRPr lang="zh-CN" altLang="en-US"/>
        </a:p>
      </dgm:t>
    </dgm:pt>
    <dgm:pt modelId="{6B01144B-C72C-43CB-B4FF-B6FB8396AEBF}" type="pres">
      <dgm:prSet presAssocID="{0B33B7B8-ABF4-4524-94FB-0B52419B52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7BC04F-51ED-44F7-9440-176C0288A6C8}" type="pres">
      <dgm:prSet presAssocID="{FE3B8364-39D1-4B33-B624-AF71C9AD8DA0}" presName="composite" presStyleCnt="0"/>
      <dgm:spPr/>
    </dgm:pt>
    <dgm:pt modelId="{615EA189-DB35-4984-A433-9E8A3B010A61}" type="pres">
      <dgm:prSet presAssocID="{FE3B8364-39D1-4B33-B624-AF71C9AD8DA0}" presName="rect1" presStyleLbl="bgImgPlace1" presStyleIdx="0" presStyleCnt="2" custScaleX="77229" custScaleY="752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62678CC-5A58-4862-875A-954979B36D84}" type="pres">
      <dgm:prSet presAssocID="{FE3B8364-39D1-4B33-B624-AF71C9AD8DA0}" presName="wedgeRectCallout1" presStyleLbl="node1" presStyleIdx="0" presStyleCnt="2" custScaleX="80186" custScaleY="63943" custLinFactNeighborX="-4446" custLinFactNeighborY="-128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9907C-9F37-437C-AB6B-12810B58BC87}" type="pres">
      <dgm:prSet presAssocID="{64E97754-6571-4AFB-BD41-D89FF25043F7}" presName="sibTrans" presStyleCnt="0"/>
      <dgm:spPr/>
    </dgm:pt>
    <dgm:pt modelId="{F416AC1E-D5F1-44E9-8C1D-E28A2849CC08}" type="pres">
      <dgm:prSet presAssocID="{3354100E-D959-4EE6-BA3B-63BDED2F43FF}" presName="composite" presStyleCnt="0"/>
      <dgm:spPr/>
    </dgm:pt>
    <dgm:pt modelId="{9E8C7E11-75E2-4990-897A-B6AD1D70F39C}" type="pres">
      <dgm:prSet presAssocID="{3354100E-D959-4EE6-BA3B-63BDED2F43FF}" presName="rect1" presStyleLbl="bgImgPlace1" presStyleIdx="1" presStyleCnt="2" custScaleX="77229" custScaleY="7523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F5949B1-67AF-4A8F-975B-4EF20DF5C301}" type="pres">
      <dgm:prSet presAssocID="{3354100E-D959-4EE6-BA3B-63BDED2F43FF}" presName="wedgeRectCallout1" presStyleLbl="node1" presStyleIdx="1" presStyleCnt="2" custScaleX="80186" custScaleY="63943" custLinFactNeighborX="-3848" custLinFactNeighborY="-129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1BD9F15-D400-4154-B793-00CBE0D06767}" type="presOf" srcId="{FE3B8364-39D1-4B33-B624-AF71C9AD8DA0}" destId="{462678CC-5A58-4862-875A-954979B36D84}" srcOrd="0" destOrd="0" presId="urn:microsoft.com/office/officeart/2008/layout/BendingPictureCaptionList"/>
    <dgm:cxn modelId="{AE32D9A9-75FF-42BE-9706-7724744D7B11}" srcId="{0B33B7B8-ABF4-4524-94FB-0B52419B5233}" destId="{3354100E-D959-4EE6-BA3B-63BDED2F43FF}" srcOrd="1" destOrd="0" parTransId="{94130D57-0894-41A8-9AD6-3685C26B59D8}" sibTransId="{19E104D1-FE3A-4D92-8F60-58C9E557C0F6}"/>
    <dgm:cxn modelId="{C1547D10-31B6-4AAD-A4B0-EC2FE66B5FB6}" type="presOf" srcId="{3354100E-D959-4EE6-BA3B-63BDED2F43FF}" destId="{FF5949B1-67AF-4A8F-975B-4EF20DF5C301}" srcOrd="0" destOrd="0" presId="urn:microsoft.com/office/officeart/2008/layout/BendingPictureCaptionList"/>
    <dgm:cxn modelId="{44213547-95D1-4E22-A7B6-31229E348857}" srcId="{0B33B7B8-ABF4-4524-94FB-0B52419B5233}" destId="{FE3B8364-39D1-4B33-B624-AF71C9AD8DA0}" srcOrd="0" destOrd="0" parTransId="{1A5D1E0C-9BC6-4CA8-8D37-508EC2800ED3}" sibTransId="{64E97754-6571-4AFB-BD41-D89FF25043F7}"/>
    <dgm:cxn modelId="{31FEB8FF-906E-4AEF-9CC1-5281A5193EA9}" type="presOf" srcId="{0B33B7B8-ABF4-4524-94FB-0B52419B5233}" destId="{6B01144B-C72C-43CB-B4FF-B6FB8396AEBF}" srcOrd="0" destOrd="0" presId="urn:microsoft.com/office/officeart/2008/layout/BendingPictureCaptionList"/>
    <dgm:cxn modelId="{4DD4A5FF-53CA-494F-A788-DC27BEB69672}" type="presParOf" srcId="{6B01144B-C72C-43CB-B4FF-B6FB8396AEBF}" destId="{B97BC04F-51ED-44F7-9440-176C0288A6C8}" srcOrd="0" destOrd="0" presId="urn:microsoft.com/office/officeart/2008/layout/BendingPictureCaptionList"/>
    <dgm:cxn modelId="{D61DA701-9C04-4C32-8263-20B7288B28F0}" type="presParOf" srcId="{B97BC04F-51ED-44F7-9440-176C0288A6C8}" destId="{615EA189-DB35-4984-A433-9E8A3B010A61}" srcOrd="0" destOrd="0" presId="urn:microsoft.com/office/officeart/2008/layout/BendingPictureCaptionList"/>
    <dgm:cxn modelId="{1842F72D-2AF6-4250-BAB1-578C23B48B58}" type="presParOf" srcId="{B97BC04F-51ED-44F7-9440-176C0288A6C8}" destId="{462678CC-5A58-4862-875A-954979B36D84}" srcOrd="1" destOrd="0" presId="urn:microsoft.com/office/officeart/2008/layout/BendingPictureCaptionList"/>
    <dgm:cxn modelId="{DE3AAF65-6905-437D-8DCF-69548890C29E}" type="presParOf" srcId="{6B01144B-C72C-43CB-B4FF-B6FB8396AEBF}" destId="{FD39907C-9F37-437C-AB6B-12810B58BC87}" srcOrd="1" destOrd="0" presId="urn:microsoft.com/office/officeart/2008/layout/BendingPictureCaptionList"/>
    <dgm:cxn modelId="{A0BED383-B431-4CD8-B985-87916AA63E98}" type="presParOf" srcId="{6B01144B-C72C-43CB-B4FF-B6FB8396AEBF}" destId="{F416AC1E-D5F1-44E9-8C1D-E28A2849CC08}" srcOrd="2" destOrd="0" presId="urn:microsoft.com/office/officeart/2008/layout/BendingPictureCaptionList"/>
    <dgm:cxn modelId="{40B6CBC8-0D17-49FD-82AB-CDF296DDE1F2}" type="presParOf" srcId="{F416AC1E-D5F1-44E9-8C1D-E28A2849CC08}" destId="{9E8C7E11-75E2-4990-897A-B6AD1D70F39C}" srcOrd="0" destOrd="0" presId="urn:microsoft.com/office/officeart/2008/layout/BendingPictureCaptionList"/>
    <dgm:cxn modelId="{45977600-1012-4991-9066-A2401F613DFA}" type="presParOf" srcId="{F416AC1E-D5F1-44E9-8C1D-E28A2849CC08}" destId="{FF5949B1-67AF-4A8F-975B-4EF20DF5C30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33B7B8-ABF4-4524-94FB-0B52419B5233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E3B8364-39D1-4B33-B624-AF71C9AD8DA0}">
      <dgm:prSet phldrT="[文本]" custT="1"/>
      <dgm:spPr/>
      <dgm:t>
        <a:bodyPr/>
        <a:lstStyle/>
        <a:p>
          <a:r>
            <a:rPr lang="zh-CN" altLang="en-US" sz="2000" b="0" smtClean="0">
              <a:solidFill>
                <a:schemeClr val="tx1"/>
              </a:solidFill>
              <a:latin typeface="+mn-ea"/>
              <a:ea typeface="+mn-ea"/>
            </a:rPr>
            <a:t>通缉令五：旅游市场秩序混乱 </a:t>
          </a:r>
          <a:endParaRPr lang="zh-CN" altLang="en-US" sz="2000" b="0" dirty="0" smtClean="0">
            <a:solidFill>
              <a:schemeClr val="tx1"/>
            </a:solidFill>
            <a:latin typeface="+mn-ea"/>
            <a:ea typeface="+mn-ea"/>
          </a:endParaRPr>
        </a:p>
      </dgm:t>
    </dgm:pt>
    <dgm:pt modelId="{1A5D1E0C-9BC6-4CA8-8D37-508EC2800ED3}" type="parTrans" cxnId="{44213547-95D1-4E22-A7B6-31229E34885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4E97754-6571-4AFB-BD41-D89FF25043F7}" type="sibTrans" cxnId="{44213547-95D1-4E22-A7B6-31229E34885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354100E-D959-4EE6-BA3B-63BDED2F43FF}">
      <dgm:prSet phldrT="[文本]" custT="1"/>
      <dgm:spPr/>
      <dgm:t>
        <a:bodyPr/>
        <a:lstStyle/>
        <a:p>
          <a:r>
            <a:rPr lang="zh-CN" altLang="en-US" sz="2000" b="0" dirty="0" smtClean="0">
              <a:solidFill>
                <a:schemeClr val="tx1"/>
              </a:solidFill>
              <a:latin typeface="+mn-ea"/>
              <a:ea typeface="+mn-ea"/>
            </a:rPr>
            <a:t>   通缉令六：环境脏乱问题 </a:t>
          </a:r>
        </a:p>
      </dgm:t>
    </dgm:pt>
    <dgm:pt modelId="{94130D57-0894-41A8-9AD6-3685C26B59D8}" type="parTrans" cxnId="{AE32D9A9-75FF-42BE-9706-7724744D7B1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9E104D1-FE3A-4D92-8F60-58C9E557C0F6}" type="sibTrans" cxnId="{AE32D9A9-75FF-42BE-9706-7724744D7B11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B01144B-C72C-43CB-B4FF-B6FB8396AEBF}" type="pres">
      <dgm:prSet presAssocID="{0B33B7B8-ABF4-4524-94FB-0B52419B52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7BC04F-51ED-44F7-9440-176C0288A6C8}" type="pres">
      <dgm:prSet presAssocID="{FE3B8364-39D1-4B33-B624-AF71C9AD8DA0}" presName="composite" presStyleCnt="0"/>
      <dgm:spPr/>
    </dgm:pt>
    <dgm:pt modelId="{615EA189-DB35-4984-A433-9E8A3B010A61}" type="pres">
      <dgm:prSet presAssocID="{FE3B8364-39D1-4B33-B624-AF71C9AD8DA0}" presName="rect1" presStyleLbl="bgImgPlace1" presStyleIdx="0" presStyleCnt="2" custScaleX="77229" custScaleY="752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62678CC-5A58-4862-875A-954979B36D84}" type="pres">
      <dgm:prSet presAssocID="{FE3B8364-39D1-4B33-B624-AF71C9AD8DA0}" presName="wedgeRectCallout1" presStyleLbl="node1" presStyleIdx="0" presStyleCnt="2" custScaleX="80186" custScaleY="63943" custLinFactNeighborX="-4446" custLinFactNeighborY="-1282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9907C-9F37-437C-AB6B-12810B58BC87}" type="pres">
      <dgm:prSet presAssocID="{64E97754-6571-4AFB-BD41-D89FF25043F7}" presName="sibTrans" presStyleCnt="0"/>
      <dgm:spPr/>
    </dgm:pt>
    <dgm:pt modelId="{F416AC1E-D5F1-44E9-8C1D-E28A2849CC08}" type="pres">
      <dgm:prSet presAssocID="{3354100E-D959-4EE6-BA3B-63BDED2F43FF}" presName="composite" presStyleCnt="0"/>
      <dgm:spPr/>
    </dgm:pt>
    <dgm:pt modelId="{9E8C7E11-75E2-4990-897A-B6AD1D70F39C}" type="pres">
      <dgm:prSet presAssocID="{3354100E-D959-4EE6-BA3B-63BDED2F43FF}" presName="rect1" presStyleLbl="bgImgPlace1" presStyleIdx="1" presStyleCnt="2" custScaleX="77229" custScaleY="7523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F5949B1-67AF-4A8F-975B-4EF20DF5C301}" type="pres">
      <dgm:prSet presAssocID="{3354100E-D959-4EE6-BA3B-63BDED2F43FF}" presName="wedgeRectCallout1" presStyleLbl="node1" presStyleIdx="1" presStyleCnt="2" custScaleX="80186" custScaleY="63943" custLinFactNeighborX="-3848" custLinFactNeighborY="-129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5A4DFF-7753-4B7C-853C-EFAF61199F07}" type="presOf" srcId="{FE3B8364-39D1-4B33-B624-AF71C9AD8DA0}" destId="{462678CC-5A58-4862-875A-954979B36D84}" srcOrd="0" destOrd="0" presId="urn:microsoft.com/office/officeart/2008/layout/BendingPictureCaptionList"/>
    <dgm:cxn modelId="{AE32D9A9-75FF-42BE-9706-7724744D7B11}" srcId="{0B33B7B8-ABF4-4524-94FB-0B52419B5233}" destId="{3354100E-D959-4EE6-BA3B-63BDED2F43FF}" srcOrd="1" destOrd="0" parTransId="{94130D57-0894-41A8-9AD6-3685C26B59D8}" sibTransId="{19E104D1-FE3A-4D92-8F60-58C9E557C0F6}"/>
    <dgm:cxn modelId="{44213547-95D1-4E22-A7B6-31229E348857}" srcId="{0B33B7B8-ABF4-4524-94FB-0B52419B5233}" destId="{FE3B8364-39D1-4B33-B624-AF71C9AD8DA0}" srcOrd="0" destOrd="0" parTransId="{1A5D1E0C-9BC6-4CA8-8D37-508EC2800ED3}" sibTransId="{64E97754-6571-4AFB-BD41-D89FF25043F7}"/>
    <dgm:cxn modelId="{EFF20646-BCD2-4764-BCEA-1654EBB38FE4}" type="presOf" srcId="{3354100E-D959-4EE6-BA3B-63BDED2F43FF}" destId="{FF5949B1-67AF-4A8F-975B-4EF20DF5C301}" srcOrd="0" destOrd="0" presId="urn:microsoft.com/office/officeart/2008/layout/BendingPictureCaptionList"/>
    <dgm:cxn modelId="{7FE7A6A8-15A6-4CF5-BD6C-0252162D2CFB}" type="presOf" srcId="{0B33B7B8-ABF4-4524-94FB-0B52419B5233}" destId="{6B01144B-C72C-43CB-B4FF-B6FB8396AEBF}" srcOrd="0" destOrd="0" presId="urn:microsoft.com/office/officeart/2008/layout/BendingPictureCaptionList"/>
    <dgm:cxn modelId="{ABF4D0A8-C70A-4392-BCCD-5A1606799CE9}" type="presParOf" srcId="{6B01144B-C72C-43CB-B4FF-B6FB8396AEBF}" destId="{B97BC04F-51ED-44F7-9440-176C0288A6C8}" srcOrd="0" destOrd="0" presId="urn:microsoft.com/office/officeart/2008/layout/BendingPictureCaptionList"/>
    <dgm:cxn modelId="{5AC7C6C7-F4CC-4D21-BC1A-213B1611BF37}" type="presParOf" srcId="{B97BC04F-51ED-44F7-9440-176C0288A6C8}" destId="{615EA189-DB35-4984-A433-9E8A3B010A61}" srcOrd="0" destOrd="0" presId="urn:microsoft.com/office/officeart/2008/layout/BendingPictureCaptionList"/>
    <dgm:cxn modelId="{985D50BA-3541-4514-88F3-66C648231C50}" type="presParOf" srcId="{B97BC04F-51ED-44F7-9440-176C0288A6C8}" destId="{462678CC-5A58-4862-875A-954979B36D84}" srcOrd="1" destOrd="0" presId="urn:microsoft.com/office/officeart/2008/layout/BendingPictureCaptionList"/>
    <dgm:cxn modelId="{21BA2816-830C-40D0-9DCA-E141AABC1D5E}" type="presParOf" srcId="{6B01144B-C72C-43CB-B4FF-B6FB8396AEBF}" destId="{FD39907C-9F37-437C-AB6B-12810B58BC87}" srcOrd="1" destOrd="0" presId="urn:microsoft.com/office/officeart/2008/layout/BendingPictureCaptionList"/>
    <dgm:cxn modelId="{D4EBF743-5CC1-43FA-B1B6-AD26ABF28A35}" type="presParOf" srcId="{6B01144B-C72C-43CB-B4FF-B6FB8396AEBF}" destId="{F416AC1E-D5F1-44E9-8C1D-E28A2849CC08}" srcOrd="2" destOrd="0" presId="urn:microsoft.com/office/officeart/2008/layout/BendingPictureCaptionList"/>
    <dgm:cxn modelId="{58596040-8927-4186-A6DB-27C621CA2EF8}" type="presParOf" srcId="{F416AC1E-D5F1-44E9-8C1D-E28A2849CC08}" destId="{9E8C7E11-75E2-4990-897A-B6AD1D70F39C}" srcOrd="0" destOrd="0" presId="urn:microsoft.com/office/officeart/2008/layout/BendingPictureCaptionList"/>
    <dgm:cxn modelId="{8EA266CB-319C-460B-BA21-A7EECB9A244C}" type="presParOf" srcId="{F416AC1E-D5F1-44E9-8C1D-E28A2849CC08}" destId="{FF5949B1-67AF-4A8F-975B-4EF20DF5C30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73A58E4-9C3E-41EA-8E24-37EB9CAF0DD4}" type="doc">
      <dgm:prSet loTypeId="urn:microsoft.com/office/officeart/2008/layout/PictureStrips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7BFF7B4A-0CF4-4F7D-88B0-6D01EE3826CD}">
      <dgm:prSet phldrT="[文本]" custT="1"/>
      <dgm:spPr/>
      <dgm:t>
        <a:bodyPr/>
        <a:lstStyle/>
        <a:p>
          <a:pPr algn="l">
            <a:lnSpc>
              <a:spcPct val="120000"/>
            </a:lnSpc>
          </a:pPr>
          <a:r>
            <a:rPr lang="zh-CN" altLang="en-US" sz="2000" b="0" dirty="0" smtClean="0">
              <a:effectLst/>
              <a:latin typeface="+mn-ea"/>
              <a:ea typeface="+mn-ea"/>
            </a:rPr>
            <a:t>    善气迎人，亲如兄弟；恶气迎人，害于戈兵。         </a:t>
          </a:r>
        </a:p>
        <a:p>
          <a:pPr algn="r"/>
          <a:r>
            <a:rPr lang="zh-CN" altLang="en-US" sz="2000" b="0" dirty="0" smtClean="0">
              <a:effectLst/>
              <a:latin typeface="+mn-ea"/>
              <a:ea typeface="+mn-ea"/>
            </a:rPr>
            <a:t>                </a:t>
          </a:r>
          <a:r>
            <a:rPr lang="en-US" altLang="zh-CN" sz="2000" b="0" dirty="0" smtClean="0">
              <a:effectLst/>
              <a:latin typeface="+mn-ea"/>
              <a:ea typeface="+mn-ea"/>
            </a:rPr>
            <a:t>——</a:t>
          </a:r>
          <a:r>
            <a:rPr lang="zh-CN" altLang="en-US" sz="2000" b="0" dirty="0" smtClean="0">
              <a:effectLst/>
              <a:latin typeface="+mn-ea"/>
              <a:ea typeface="+mn-ea"/>
            </a:rPr>
            <a:t>战国</a:t>
          </a:r>
          <a:r>
            <a:rPr lang="en-US" altLang="en-US" sz="2000" b="0" dirty="0" smtClean="0">
              <a:effectLst/>
              <a:latin typeface="+mn-ea"/>
              <a:ea typeface="+mn-ea"/>
            </a:rPr>
            <a:t>·</a:t>
          </a:r>
          <a:r>
            <a:rPr lang="zh-CN" altLang="en-US" sz="2000" b="0" dirty="0" smtClean="0">
              <a:effectLst/>
              <a:latin typeface="+mn-ea"/>
              <a:ea typeface="+mn-ea"/>
            </a:rPr>
            <a:t>荀况</a:t>
          </a:r>
        </a:p>
      </dgm:t>
    </dgm:pt>
    <dgm:pt modelId="{CF0DA4E3-1E82-48A7-B286-CEB64B957120}" type="parTrans" cxnId="{848C213C-6EFB-4D85-B1FD-0FECE4E7C35A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5BE772E7-545E-4104-BA76-212C2AB9AD3D}" type="sibTrans" cxnId="{848C213C-6EFB-4D85-B1FD-0FECE4E7C35A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F5265286-E537-4EA4-B6B2-29D053E4F0EE}">
      <dgm:prSet phldrT="[文本]" custT="1"/>
      <dgm:spPr/>
      <dgm:t>
        <a:bodyPr/>
        <a:lstStyle/>
        <a:p>
          <a:pPr algn="ctr"/>
          <a:r>
            <a:rPr lang="zh-CN" altLang="en-US" sz="2800" b="0" dirty="0" smtClean="0">
              <a:latin typeface="+mn-ea"/>
              <a:ea typeface="+mn-ea"/>
            </a:rPr>
            <a:t>礼即理也。 </a:t>
          </a:r>
          <a:endParaRPr lang="en-US" altLang="zh-CN" sz="2800" b="0" dirty="0" smtClean="0">
            <a:latin typeface="+mn-ea"/>
            <a:ea typeface="+mn-ea"/>
          </a:endParaRPr>
        </a:p>
        <a:p>
          <a:pPr algn="r"/>
          <a:r>
            <a:rPr lang="en-US" altLang="zh-CN" sz="2000" b="0" dirty="0" smtClean="0">
              <a:latin typeface="+mn-ea"/>
              <a:ea typeface="+mn-ea"/>
            </a:rPr>
            <a:t>——</a:t>
          </a:r>
          <a:r>
            <a:rPr lang="zh-CN" altLang="en-US" sz="2000" b="0" dirty="0" smtClean="0">
              <a:latin typeface="+mn-ea"/>
              <a:ea typeface="+mn-ea"/>
            </a:rPr>
            <a:t>宋</a:t>
          </a:r>
          <a:r>
            <a:rPr lang="en-US" altLang="zh-CN" sz="2000" b="0" dirty="0" smtClean="0">
              <a:latin typeface="+mn-ea"/>
              <a:ea typeface="+mn-ea"/>
            </a:rPr>
            <a:t>·</a:t>
          </a:r>
          <a:r>
            <a:rPr lang="zh-CN" altLang="en-US" sz="2000" b="0" dirty="0" smtClean="0">
              <a:latin typeface="+mn-ea"/>
              <a:ea typeface="+mn-ea"/>
            </a:rPr>
            <a:t>朱熹</a:t>
          </a:r>
          <a:endParaRPr lang="zh-CN" altLang="en-US" sz="2000" b="0" dirty="0" smtClean="0">
            <a:effectLst/>
            <a:latin typeface="+mn-ea"/>
            <a:ea typeface="+mn-ea"/>
          </a:endParaRPr>
        </a:p>
      </dgm:t>
    </dgm:pt>
    <dgm:pt modelId="{7B84C140-1277-44F0-A160-C43E572E7514}" type="parTrans" cxnId="{FB0D06CB-8E13-4E91-A7E7-1E4668C37589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1D852DEC-6BFE-44D3-B61A-CD77E573D548}" type="sibTrans" cxnId="{FB0D06CB-8E13-4E91-A7E7-1E4668C37589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33D19996-9BE2-4762-A0BC-881FCED9E134}" type="pres">
      <dgm:prSet presAssocID="{C73A58E4-9C3E-41EA-8E24-37EB9CAF0DD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8768E7-9613-4089-80DC-98EAC8C0B7A2}" type="pres">
      <dgm:prSet presAssocID="{7BFF7B4A-0CF4-4F7D-88B0-6D01EE3826CD}" presName="composite" presStyleCnt="0"/>
      <dgm:spPr/>
      <dgm:t>
        <a:bodyPr/>
        <a:lstStyle/>
        <a:p>
          <a:endParaRPr lang="zh-CN" altLang="en-US"/>
        </a:p>
      </dgm:t>
    </dgm:pt>
    <dgm:pt modelId="{FE8720E1-0EE1-4861-840D-FFCB3988DBF8}" type="pres">
      <dgm:prSet presAssocID="{7BFF7B4A-0CF4-4F7D-88B0-6D01EE3826CD}" presName="rect1" presStyleLbl="trAlignAcc1" presStyleIdx="0" presStyleCnt="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FA48CB89-1124-479A-8039-B358E2790A9A}" type="pres">
      <dgm:prSet presAssocID="{7BFF7B4A-0CF4-4F7D-88B0-6D01EE3826CD}" presName="rect2" presStyleLbl="fgImgPlace1" presStyleIdx="0" presStyleCnt="2" custScaleX="116928" custLinFactNeighborY="-2264"/>
      <dgm:spPr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CF5CE35-8460-47D9-A47D-26EBB4DC5D50}" type="pres">
      <dgm:prSet presAssocID="{5BE772E7-545E-4104-BA76-212C2AB9AD3D}" presName="sibTrans" presStyleCnt="0"/>
      <dgm:spPr/>
      <dgm:t>
        <a:bodyPr/>
        <a:lstStyle/>
        <a:p>
          <a:endParaRPr lang="zh-CN" altLang="en-US"/>
        </a:p>
      </dgm:t>
    </dgm:pt>
    <dgm:pt modelId="{1BF43E7F-D439-4753-BFD6-90738013F758}" type="pres">
      <dgm:prSet presAssocID="{F5265286-E537-4EA4-B6B2-29D053E4F0EE}" presName="composite" presStyleCnt="0"/>
      <dgm:spPr/>
      <dgm:t>
        <a:bodyPr/>
        <a:lstStyle/>
        <a:p>
          <a:endParaRPr lang="zh-CN" altLang="en-US"/>
        </a:p>
      </dgm:t>
    </dgm:pt>
    <dgm:pt modelId="{8A5EA974-7B37-47C7-8FC8-23374DAF1949}" type="pres">
      <dgm:prSet presAssocID="{F5265286-E537-4EA4-B6B2-29D053E4F0EE}" presName="rect1" presStyleLbl="trAlignAcc1" presStyleIdx="1" presStyleCnt="2" custLinFactNeighborY="-570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8C5D64FA-17CD-400D-9BC8-42395B685839}" type="pres">
      <dgm:prSet presAssocID="{F5265286-E537-4EA4-B6B2-29D053E4F0EE}" presName="rect2" presStyleLbl="fgImgPlace1" presStyleIdx="1" presStyleCnt="2" custScaleX="116928" custLinFactNeighborY="-5432"/>
      <dgm:spPr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848C213C-6EFB-4D85-B1FD-0FECE4E7C35A}" srcId="{C73A58E4-9C3E-41EA-8E24-37EB9CAF0DD4}" destId="{7BFF7B4A-0CF4-4F7D-88B0-6D01EE3826CD}" srcOrd="0" destOrd="0" parTransId="{CF0DA4E3-1E82-48A7-B286-CEB64B957120}" sibTransId="{5BE772E7-545E-4104-BA76-212C2AB9AD3D}"/>
    <dgm:cxn modelId="{CCEC5E42-7635-4922-BB68-DFF577117629}" type="presOf" srcId="{F5265286-E537-4EA4-B6B2-29D053E4F0EE}" destId="{8A5EA974-7B37-47C7-8FC8-23374DAF1949}" srcOrd="0" destOrd="0" presId="urn:microsoft.com/office/officeart/2008/layout/PictureStrips"/>
    <dgm:cxn modelId="{FB0D06CB-8E13-4E91-A7E7-1E4668C37589}" srcId="{C73A58E4-9C3E-41EA-8E24-37EB9CAF0DD4}" destId="{F5265286-E537-4EA4-B6B2-29D053E4F0EE}" srcOrd="1" destOrd="0" parTransId="{7B84C140-1277-44F0-A160-C43E572E7514}" sibTransId="{1D852DEC-6BFE-44D3-B61A-CD77E573D548}"/>
    <dgm:cxn modelId="{18804B61-B962-4DC4-B4B8-FF44E3398E6D}" type="presOf" srcId="{7BFF7B4A-0CF4-4F7D-88B0-6D01EE3826CD}" destId="{FE8720E1-0EE1-4861-840D-FFCB3988DBF8}" srcOrd="0" destOrd="0" presId="urn:microsoft.com/office/officeart/2008/layout/PictureStrips"/>
    <dgm:cxn modelId="{21BB9BA6-1012-49A3-A946-8002A4BC760C}" type="presOf" srcId="{C73A58E4-9C3E-41EA-8E24-37EB9CAF0DD4}" destId="{33D19996-9BE2-4762-A0BC-881FCED9E134}" srcOrd="0" destOrd="0" presId="urn:microsoft.com/office/officeart/2008/layout/PictureStrips"/>
    <dgm:cxn modelId="{48CB5236-E100-4EC1-852A-EC002F2F55F0}" type="presParOf" srcId="{33D19996-9BE2-4762-A0BC-881FCED9E134}" destId="{D58768E7-9613-4089-80DC-98EAC8C0B7A2}" srcOrd="0" destOrd="0" presId="urn:microsoft.com/office/officeart/2008/layout/PictureStrips"/>
    <dgm:cxn modelId="{C9668A0D-C0B8-4E4D-94B8-4CF1DB30F716}" type="presParOf" srcId="{D58768E7-9613-4089-80DC-98EAC8C0B7A2}" destId="{FE8720E1-0EE1-4861-840D-FFCB3988DBF8}" srcOrd="0" destOrd="0" presId="urn:microsoft.com/office/officeart/2008/layout/PictureStrips"/>
    <dgm:cxn modelId="{DF597F30-BD31-4078-A35E-38D1513C6CB3}" type="presParOf" srcId="{D58768E7-9613-4089-80DC-98EAC8C0B7A2}" destId="{FA48CB89-1124-479A-8039-B358E2790A9A}" srcOrd="1" destOrd="0" presId="urn:microsoft.com/office/officeart/2008/layout/PictureStrips"/>
    <dgm:cxn modelId="{44F5C59A-2DD9-414F-B4B9-C14ED3B0F5ED}" type="presParOf" srcId="{33D19996-9BE2-4762-A0BC-881FCED9E134}" destId="{4CF5CE35-8460-47D9-A47D-26EBB4DC5D50}" srcOrd="1" destOrd="0" presId="urn:microsoft.com/office/officeart/2008/layout/PictureStrips"/>
    <dgm:cxn modelId="{914B4A54-365A-4A0B-95BC-BD5F61C25538}" type="presParOf" srcId="{33D19996-9BE2-4762-A0BC-881FCED9E134}" destId="{1BF43E7F-D439-4753-BFD6-90738013F758}" srcOrd="2" destOrd="0" presId="urn:microsoft.com/office/officeart/2008/layout/PictureStrips"/>
    <dgm:cxn modelId="{57120D82-BB36-4ECD-BCCB-5F65CB63EEDF}" type="presParOf" srcId="{1BF43E7F-D439-4753-BFD6-90738013F758}" destId="{8A5EA974-7B37-47C7-8FC8-23374DAF1949}" srcOrd="0" destOrd="0" presId="urn:microsoft.com/office/officeart/2008/layout/PictureStrips"/>
    <dgm:cxn modelId="{6439328A-9896-4357-8CF7-568F6DFAD2AA}" type="presParOf" srcId="{1BF43E7F-D439-4753-BFD6-90738013F758}" destId="{8C5D64FA-17CD-400D-9BC8-42395B68583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F24AC51-E528-452E-A9C9-776A81E1C157}" type="doc">
      <dgm:prSet loTypeId="urn:microsoft.com/office/officeart/2009/3/layout/FramedTextPicture" loCatId="pictur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44D36770-B6CB-469F-BD53-898AEB5E4ABD}">
      <dgm:prSet phldrT="[文本]" custT="1"/>
      <dgm:spPr/>
      <dgm:t>
        <a:bodyPr/>
        <a:lstStyle/>
        <a:p>
          <a:pPr>
            <a:lnSpc>
              <a:spcPct val="120000"/>
            </a:lnSpc>
            <a:spcAft>
              <a:spcPts val="0"/>
            </a:spcAft>
          </a:pPr>
          <a:r>
            <a:rPr lang="en-US" altLang="en-US" sz="2400" b="0" dirty="0" smtClean="0">
              <a:latin typeface="黑体" panose="02010609060101010101" pitchFamily="49" charset="-122"/>
              <a:ea typeface="黑体" panose="02010609060101010101" pitchFamily="49" charset="-122"/>
            </a:rPr>
            <a:t>1</a:t>
          </a:r>
          <a:r>
            <a:rPr lang="en-US" altLang="zh-CN" sz="2400" b="0" dirty="0" smtClean="0">
              <a:latin typeface="黑体" panose="02010609060101010101" pitchFamily="49" charset="-122"/>
              <a:ea typeface="黑体" panose="02010609060101010101" pitchFamily="49" charset="-122"/>
            </a:rPr>
            <a:t>.</a:t>
          </a:r>
          <a:r>
            <a:rPr lang="zh-CN" altLang="en-US" sz="2400" b="0" dirty="0" smtClean="0">
              <a:latin typeface="黑体" panose="02010609060101010101" pitchFamily="49" charset="-122"/>
              <a:ea typeface="黑体" panose="02010609060101010101" pitchFamily="49" charset="-122"/>
            </a:rPr>
            <a:t>我们常用的礼貌用语有哪些？ </a:t>
          </a:r>
        </a:p>
        <a:p>
          <a:pPr>
            <a:lnSpc>
              <a:spcPct val="120000"/>
            </a:lnSpc>
            <a:spcAft>
              <a:spcPts val="0"/>
            </a:spcAft>
          </a:pPr>
          <a:r>
            <a:rPr lang="en-US" altLang="en-US" sz="2400" b="0" dirty="0" smtClean="0">
              <a:latin typeface="黑体" panose="02010609060101010101" pitchFamily="49" charset="-122"/>
              <a:ea typeface="黑体" panose="02010609060101010101" pitchFamily="49" charset="-122"/>
            </a:rPr>
            <a:t>2.</a:t>
          </a:r>
          <a:r>
            <a:rPr lang="zh-CN" altLang="en-US" sz="2400" b="0" dirty="0" smtClean="0">
              <a:latin typeface="黑体" panose="02010609060101010101" pitchFamily="49" charset="-122"/>
              <a:ea typeface="黑体" panose="02010609060101010101" pitchFamily="49" charset="-122"/>
            </a:rPr>
            <a:t>我们周围有哪些不文明的现象？</a:t>
          </a:r>
        </a:p>
      </dgm:t>
    </dgm:pt>
    <dgm:pt modelId="{ED907AA0-1B2E-44BB-A738-1C850FAC1801}" type="parTrans" cxnId="{00C21F33-EAA5-4229-8B14-55DC3F10FF5F}">
      <dgm:prSet/>
      <dgm:spPr/>
      <dgm:t>
        <a:bodyPr/>
        <a:lstStyle/>
        <a:p>
          <a:endParaRPr lang="zh-CN" altLang="en-US"/>
        </a:p>
      </dgm:t>
    </dgm:pt>
    <dgm:pt modelId="{0DA7AB0A-8000-4BA2-997F-9741EF7CAC6C}" type="sibTrans" cxnId="{00C21F33-EAA5-4229-8B14-55DC3F10FF5F}">
      <dgm:prSet/>
      <dgm:spPr/>
      <dgm:t>
        <a:bodyPr/>
        <a:lstStyle/>
        <a:p>
          <a:endParaRPr lang="zh-CN" altLang="en-US"/>
        </a:p>
      </dgm:t>
    </dgm:pt>
    <dgm:pt modelId="{B1977BFF-2B68-4670-AD97-AC0FC772D621}" type="pres">
      <dgm:prSet presAssocID="{8F24AC51-E528-452E-A9C9-776A81E1C157}" presName="Name0" presStyleCnt="0">
        <dgm:presLayoutVars>
          <dgm:chMax/>
          <dgm:chPref/>
          <dgm:dir/>
        </dgm:presLayoutVars>
      </dgm:prSet>
      <dgm:spPr/>
    </dgm:pt>
    <dgm:pt modelId="{8AE0C0FC-0C18-4692-B77C-392CE6157F53}" type="pres">
      <dgm:prSet presAssocID="{44D36770-B6CB-469F-BD53-898AEB5E4ABD}" presName="composite" presStyleCnt="0">
        <dgm:presLayoutVars>
          <dgm:chMax/>
          <dgm:chPref/>
        </dgm:presLayoutVars>
      </dgm:prSet>
      <dgm:spPr/>
    </dgm:pt>
    <dgm:pt modelId="{46034EFC-27FC-4A88-927D-6E22C68000DA}" type="pres">
      <dgm:prSet presAssocID="{44D36770-B6CB-469F-BD53-898AEB5E4ABD}" presName="Image" presStyleLbl="bgImgPlace1" presStyleIdx="0" presStyleCnt="1" custScaleX="91942" custScaleY="11234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22AA7F4-1709-457C-99B4-B730CF2BFC0F}" type="pres">
      <dgm:prSet presAssocID="{44D36770-B6CB-469F-BD53-898AEB5E4ABD}" presName="ParentText" presStyleLbl="revTx" presStyleIdx="0" presStyleCnt="1" custLinFactNeighborY="37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8991A-4039-4E44-90FD-A0E5A34EBDF4}" type="pres">
      <dgm:prSet presAssocID="{44D36770-B6CB-469F-BD53-898AEB5E4ABD}" presName="tlFrame" presStyleLbl="node1" presStyleIdx="0" presStyleCnt="4"/>
      <dgm:spPr/>
    </dgm:pt>
    <dgm:pt modelId="{2DB6301E-199B-4E8F-878F-37E9A18A2D3C}" type="pres">
      <dgm:prSet presAssocID="{44D36770-B6CB-469F-BD53-898AEB5E4ABD}" presName="trFrame" presStyleLbl="node1" presStyleIdx="1" presStyleCnt="4"/>
      <dgm:spPr/>
    </dgm:pt>
    <dgm:pt modelId="{E9DF6E2C-3E12-4341-BACF-5AC6D1E0A25C}" type="pres">
      <dgm:prSet presAssocID="{44D36770-B6CB-469F-BD53-898AEB5E4ABD}" presName="blFrame" presStyleLbl="node1" presStyleIdx="2" presStyleCnt="4"/>
      <dgm:spPr/>
    </dgm:pt>
    <dgm:pt modelId="{BDAB23E9-1ED5-49BE-A5D6-5FB8109C2D76}" type="pres">
      <dgm:prSet presAssocID="{44D36770-B6CB-469F-BD53-898AEB5E4ABD}" presName="brFrame" presStyleLbl="node1" presStyleIdx="3" presStyleCnt="4"/>
      <dgm:spPr/>
    </dgm:pt>
  </dgm:ptLst>
  <dgm:cxnLst>
    <dgm:cxn modelId="{C1EE692F-BEA5-411A-AC7C-A2EC4D71C1F2}" type="presOf" srcId="{8F24AC51-E528-452E-A9C9-776A81E1C157}" destId="{B1977BFF-2B68-4670-AD97-AC0FC772D621}" srcOrd="0" destOrd="0" presId="urn:microsoft.com/office/officeart/2009/3/layout/FramedTextPicture"/>
    <dgm:cxn modelId="{00C21F33-EAA5-4229-8B14-55DC3F10FF5F}" srcId="{8F24AC51-E528-452E-A9C9-776A81E1C157}" destId="{44D36770-B6CB-469F-BD53-898AEB5E4ABD}" srcOrd="0" destOrd="0" parTransId="{ED907AA0-1B2E-44BB-A738-1C850FAC1801}" sibTransId="{0DA7AB0A-8000-4BA2-997F-9741EF7CAC6C}"/>
    <dgm:cxn modelId="{BCD086B6-3F8A-4FD1-A8FE-BD1412907E6F}" type="presOf" srcId="{44D36770-B6CB-469F-BD53-898AEB5E4ABD}" destId="{A22AA7F4-1709-457C-99B4-B730CF2BFC0F}" srcOrd="0" destOrd="0" presId="urn:microsoft.com/office/officeart/2009/3/layout/FramedTextPicture"/>
    <dgm:cxn modelId="{43FB07A0-14AA-4D78-9E78-72EAE78A3B02}" type="presParOf" srcId="{B1977BFF-2B68-4670-AD97-AC0FC772D621}" destId="{8AE0C0FC-0C18-4692-B77C-392CE6157F53}" srcOrd="0" destOrd="0" presId="urn:microsoft.com/office/officeart/2009/3/layout/FramedTextPicture"/>
    <dgm:cxn modelId="{4C58C0C6-75B2-4081-9149-0F2D2D30E83C}" type="presParOf" srcId="{8AE0C0FC-0C18-4692-B77C-392CE6157F53}" destId="{46034EFC-27FC-4A88-927D-6E22C68000DA}" srcOrd="0" destOrd="0" presId="urn:microsoft.com/office/officeart/2009/3/layout/FramedTextPicture"/>
    <dgm:cxn modelId="{57E6C352-3CEF-496C-A016-C51C0476F7B9}" type="presParOf" srcId="{8AE0C0FC-0C18-4692-B77C-392CE6157F53}" destId="{A22AA7F4-1709-457C-99B4-B730CF2BFC0F}" srcOrd="1" destOrd="0" presId="urn:microsoft.com/office/officeart/2009/3/layout/FramedTextPicture"/>
    <dgm:cxn modelId="{8263C064-FBE4-4B06-BC30-849317825F33}" type="presParOf" srcId="{8AE0C0FC-0C18-4692-B77C-392CE6157F53}" destId="{6D68991A-4039-4E44-90FD-A0E5A34EBDF4}" srcOrd="2" destOrd="0" presId="urn:microsoft.com/office/officeart/2009/3/layout/FramedTextPicture"/>
    <dgm:cxn modelId="{316520B0-1E52-42F8-B495-92BDA5592159}" type="presParOf" srcId="{8AE0C0FC-0C18-4692-B77C-392CE6157F53}" destId="{2DB6301E-199B-4E8F-878F-37E9A18A2D3C}" srcOrd="3" destOrd="0" presId="urn:microsoft.com/office/officeart/2009/3/layout/FramedTextPicture"/>
    <dgm:cxn modelId="{9E4810EE-90F6-42E9-8ED6-F6968E9DC770}" type="presParOf" srcId="{8AE0C0FC-0C18-4692-B77C-392CE6157F53}" destId="{E9DF6E2C-3E12-4341-BACF-5AC6D1E0A25C}" srcOrd="4" destOrd="0" presId="urn:microsoft.com/office/officeart/2009/3/layout/FramedTextPicture"/>
    <dgm:cxn modelId="{3B8EE96E-82E4-4778-95E6-F292E0A00B88}" type="presParOf" srcId="{8AE0C0FC-0C18-4692-B77C-392CE6157F53}" destId="{BDAB23E9-1ED5-49BE-A5D6-5FB8109C2D76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2C972C7-58E0-434E-B63E-C74CAE1894EB}" type="doc">
      <dgm:prSet loTypeId="urn:microsoft.com/office/officeart/2011/layout/RadialPictureList" loCatId="pictur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2947FF6F-0E4E-4A7D-A0FD-81B0C44E9338}">
      <dgm:prSet phldrT="[文本]" custT="1"/>
      <dgm:spPr/>
      <dgm:t>
        <a:bodyPr/>
        <a:lstStyle/>
        <a:p>
          <a:r>
            <a:rPr lang="zh-CN" altLang="en-US" sz="4000" dirty="0" smtClean="0"/>
            <a:t>助人</a:t>
          </a:r>
          <a:endParaRPr lang="en-US" altLang="zh-CN" sz="4000" dirty="0" smtClean="0"/>
        </a:p>
        <a:p>
          <a:r>
            <a:rPr lang="zh-CN" altLang="en-US" sz="4000" dirty="0" smtClean="0"/>
            <a:t>为乐</a:t>
          </a:r>
          <a:endParaRPr lang="zh-CN" altLang="en-US" sz="4000" b="0" dirty="0">
            <a:latin typeface="+mn-ea"/>
            <a:ea typeface="+mn-ea"/>
          </a:endParaRPr>
        </a:p>
      </dgm:t>
    </dgm:pt>
    <dgm:pt modelId="{133FC747-DBF3-4158-BD8F-321C8B304AE0}" type="parTrans" cxnId="{BF652B31-7DB7-4A68-B96B-8EA280BFF5A5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F1FEE64D-989A-496F-ADC3-E0EC8C0481BA}" type="sibTrans" cxnId="{BF652B31-7DB7-4A68-B96B-8EA280BFF5A5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52625317-D4D1-41EB-94A8-5B33684134AF}">
      <dgm:prSet phldrT="[文本]" custT="1"/>
      <dgm:spPr/>
      <dgm:t>
        <a:bodyPr/>
        <a:lstStyle/>
        <a:p>
          <a:pPr algn="l"/>
          <a:r>
            <a:rPr lang="zh-CN" altLang="en-US" sz="2400" b="0" dirty="0" smtClean="0">
              <a:latin typeface="+mn-ea"/>
              <a:ea typeface="+mn-ea"/>
            </a:rPr>
            <a:t>爱人者，人恒爱之；</a:t>
          </a:r>
          <a:endParaRPr lang="en-US" altLang="zh-CN" sz="2400" b="0" dirty="0" smtClean="0">
            <a:latin typeface="+mn-ea"/>
            <a:ea typeface="+mn-ea"/>
          </a:endParaRPr>
        </a:p>
        <a:p>
          <a:pPr algn="l"/>
          <a:r>
            <a:rPr lang="zh-CN" altLang="en-US" sz="2400" b="0" dirty="0" smtClean="0">
              <a:latin typeface="+mn-ea"/>
              <a:ea typeface="+mn-ea"/>
            </a:rPr>
            <a:t>敬人者，人恒敬之。               </a:t>
          </a:r>
        </a:p>
        <a:p>
          <a:pPr algn="l"/>
          <a:r>
            <a:rPr lang="en-US" altLang="zh-CN" sz="2000" b="0" dirty="0" smtClean="0">
              <a:latin typeface="+mn-ea"/>
              <a:ea typeface="+mn-ea"/>
            </a:rPr>
            <a:t>        ——</a:t>
          </a:r>
          <a:r>
            <a:rPr lang="zh-CN" altLang="en-US" sz="2000" b="0" dirty="0" smtClean="0">
              <a:latin typeface="+mn-ea"/>
              <a:ea typeface="+mn-ea"/>
            </a:rPr>
            <a:t>春秋</a:t>
          </a:r>
          <a:r>
            <a:rPr lang="en-US" altLang="zh-CN" sz="2000" b="0" dirty="0" smtClean="0">
              <a:latin typeface="+mn-ea"/>
              <a:ea typeface="+mn-ea"/>
            </a:rPr>
            <a:t>·</a:t>
          </a:r>
          <a:r>
            <a:rPr lang="zh-CN" altLang="en-US" sz="2000" b="0" dirty="0" smtClean="0">
              <a:latin typeface="+mn-ea"/>
              <a:ea typeface="+mn-ea"/>
            </a:rPr>
            <a:t>孟子</a:t>
          </a:r>
          <a:endParaRPr lang="zh-CN" altLang="en-US" sz="2000" b="0" dirty="0">
            <a:latin typeface="+mn-ea"/>
            <a:ea typeface="+mn-ea"/>
          </a:endParaRPr>
        </a:p>
      </dgm:t>
    </dgm:pt>
    <dgm:pt modelId="{DDB85E81-6440-4708-9DAC-E3FA58862F58}" type="parTrans" cxnId="{A8CD606E-8BE6-43AE-BF36-CF1F99E84750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79CD95B9-2E6B-49E1-B4DC-9F6B25F545B1}" type="sibTrans" cxnId="{A8CD606E-8BE6-43AE-BF36-CF1F99E84750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A9A8E2DB-696B-4BFB-87EC-0199A4A79BA7}">
      <dgm:prSet phldrT="[文本]" custT="1"/>
      <dgm:spPr/>
      <dgm:t>
        <a:bodyPr/>
        <a:lstStyle/>
        <a:p>
          <a:pPr algn="r"/>
          <a:r>
            <a:rPr lang="zh-CN" altLang="en-US" sz="2400" b="0" dirty="0" smtClean="0">
              <a:latin typeface="+mn-ea"/>
              <a:ea typeface="+mn-ea"/>
            </a:rPr>
            <a:t>善人者，人亦善之。  </a:t>
          </a:r>
        </a:p>
        <a:p>
          <a:pPr algn="r"/>
          <a:r>
            <a:rPr lang="en-US" altLang="zh-CN" sz="2000" b="0" dirty="0" smtClean="0">
              <a:latin typeface="+mn-ea"/>
              <a:ea typeface="+mn-ea"/>
            </a:rPr>
            <a:t>——</a:t>
          </a:r>
          <a:r>
            <a:rPr lang="zh-CN" altLang="en-US" sz="2000" b="0" dirty="0" smtClean="0">
              <a:latin typeface="+mn-ea"/>
              <a:ea typeface="+mn-ea"/>
            </a:rPr>
            <a:t>春秋</a:t>
          </a:r>
          <a:r>
            <a:rPr lang="en-US" altLang="zh-CN" sz="2000" b="0" dirty="0" smtClean="0">
              <a:latin typeface="+mn-ea"/>
              <a:ea typeface="+mn-ea"/>
            </a:rPr>
            <a:t>·</a:t>
          </a:r>
          <a:r>
            <a:rPr lang="zh-CN" altLang="en-US" sz="2000" b="0" dirty="0" smtClean="0">
              <a:latin typeface="+mn-ea"/>
              <a:ea typeface="+mn-ea"/>
            </a:rPr>
            <a:t>管仲</a:t>
          </a:r>
          <a:endParaRPr lang="zh-CN" altLang="en-US" sz="2000" b="0" dirty="0">
            <a:latin typeface="+mn-ea"/>
            <a:ea typeface="+mn-ea"/>
          </a:endParaRPr>
        </a:p>
      </dgm:t>
    </dgm:pt>
    <dgm:pt modelId="{1C5DF404-9C30-4262-A47D-E7D70110F191}" type="parTrans" cxnId="{2E036D20-C5BB-4D45-B4E4-ECD042070B96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9701956D-DE10-4F0A-A506-407E9608082C}" type="sibTrans" cxnId="{2E036D20-C5BB-4D45-B4E4-ECD042070B96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4B924A94-58A7-417A-B84B-988A4E5DDFE8}">
      <dgm:prSet phldrT="[文本]" custT="1"/>
      <dgm:spPr/>
      <dgm:t>
        <a:bodyPr/>
        <a:lstStyle/>
        <a:p>
          <a:pPr algn="r"/>
          <a:r>
            <a:rPr lang="zh-CN" altLang="en-US" sz="2400" b="0" dirty="0" smtClean="0">
              <a:latin typeface="+mn-ea"/>
              <a:ea typeface="+mn-ea"/>
            </a:rPr>
            <a:t>乐人之乐，人亦乐其乐；</a:t>
          </a:r>
        </a:p>
        <a:p>
          <a:pPr algn="r"/>
          <a:r>
            <a:rPr lang="zh-CN" altLang="en-US" sz="2400" b="0" dirty="0" smtClean="0">
              <a:latin typeface="+mn-ea"/>
              <a:ea typeface="+mn-ea"/>
            </a:rPr>
            <a:t>忧人之忧，人亦忧其忧。</a:t>
          </a:r>
        </a:p>
        <a:p>
          <a:pPr algn="r"/>
          <a:r>
            <a:rPr lang="en-US" altLang="zh-CN" sz="2000" b="0" dirty="0" smtClean="0">
              <a:latin typeface="+mn-ea"/>
              <a:ea typeface="+mn-ea"/>
            </a:rPr>
            <a:t>——</a:t>
          </a:r>
          <a:r>
            <a:rPr lang="zh-CN" altLang="en-US" sz="2000" b="0" dirty="0" smtClean="0">
              <a:latin typeface="+mn-ea"/>
              <a:ea typeface="+mn-ea"/>
            </a:rPr>
            <a:t>唐</a:t>
          </a:r>
          <a:r>
            <a:rPr lang="en-US" altLang="zh-CN" sz="2000" b="0" dirty="0" smtClean="0">
              <a:latin typeface="+mn-ea"/>
              <a:ea typeface="+mn-ea"/>
            </a:rPr>
            <a:t>·</a:t>
          </a:r>
          <a:r>
            <a:rPr lang="zh-CN" altLang="en-US" sz="2000" b="0" dirty="0" smtClean="0">
              <a:latin typeface="+mn-ea"/>
              <a:ea typeface="+mn-ea"/>
            </a:rPr>
            <a:t>白居易</a:t>
          </a:r>
          <a:endParaRPr lang="zh-CN" altLang="en-US" sz="2000" b="0" dirty="0">
            <a:latin typeface="+mn-ea"/>
            <a:ea typeface="+mn-ea"/>
          </a:endParaRPr>
        </a:p>
      </dgm:t>
    </dgm:pt>
    <dgm:pt modelId="{6344D974-0828-49C1-843B-E202F6091568}" type="parTrans" cxnId="{D8078B79-3339-4AFA-BE3C-5D4810ABBD6F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FA48324B-1DA4-4B82-BDEC-2E6783CA7C17}" type="sibTrans" cxnId="{D8078B79-3339-4AFA-BE3C-5D4810ABBD6F}">
      <dgm:prSet/>
      <dgm:spPr/>
      <dgm:t>
        <a:bodyPr/>
        <a:lstStyle/>
        <a:p>
          <a:endParaRPr lang="zh-CN" altLang="en-US" sz="2000" b="0">
            <a:solidFill>
              <a:schemeClr val="tx1"/>
            </a:solidFill>
            <a:latin typeface="+mn-ea"/>
            <a:ea typeface="+mn-ea"/>
          </a:endParaRPr>
        </a:p>
      </dgm:t>
    </dgm:pt>
    <dgm:pt modelId="{2AAD042C-09FA-487A-8901-496D48371DB8}" type="pres">
      <dgm:prSet presAssocID="{E2C972C7-58E0-434E-B63E-C74CAE1894EB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279B58F2-F138-471B-B922-453467A166AD}" type="pres">
      <dgm:prSet presAssocID="{2947FF6F-0E4E-4A7D-A0FD-81B0C44E9338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56BCD8-03BB-46EB-A259-06DF30B252D3}" type="pres">
      <dgm:prSet presAssocID="{52625317-D4D1-41EB-94A8-5B33684134AF}" presName="Accent" presStyleLbl="node1" presStyleIdx="1" presStyleCnt="2"/>
      <dgm:spPr/>
    </dgm:pt>
    <dgm:pt modelId="{0706C6AA-0C3E-4F9C-88BC-3412FB726B71}" type="pres">
      <dgm:prSet presAssocID="{52625317-D4D1-41EB-94A8-5B33684134AF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266D62E-D695-464A-A7D1-E313A0EAA8D0}" type="pres">
      <dgm:prSet presAssocID="{52625317-D4D1-41EB-94A8-5B33684134AF}" presName="Child1" presStyleLbl="revTx" presStyleIdx="0" presStyleCnt="3" custScaleX="236644" custLinFactNeighborX="83743" custLinFactNeighborY="14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69DC64-D632-424C-8262-162F46CE4D57}" type="pres">
      <dgm:prSet presAssocID="{A9A8E2DB-696B-4BFB-87EC-0199A4A79BA7}" presName="Image2" presStyleCnt="0"/>
      <dgm:spPr/>
    </dgm:pt>
    <dgm:pt modelId="{F765A916-19CD-46E5-8819-4E4323C3C333}" type="pres">
      <dgm:prSet presAssocID="{A9A8E2DB-696B-4BFB-87EC-0199A4A79BA7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963B8EBF-5AEB-4C80-9A55-DC1A56355C1C}" type="pres">
      <dgm:prSet presAssocID="{A9A8E2DB-696B-4BFB-87EC-0199A4A79BA7}" presName="Child2" presStyleLbl="revTx" presStyleIdx="1" presStyleCnt="3" custScaleX="244003" custLinFactNeighborX="13160" custLinFactNeighborY="85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B73FF7-60E0-4805-B7CD-9EB789DF8AEC}" type="pres">
      <dgm:prSet presAssocID="{4B924A94-58A7-417A-B84B-988A4E5DDFE8}" presName="Image3" presStyleCnt="0"/>
      <dgm:spPr/>
    </dgm:pt>
    <dgm:pt modelId="{09C21096-D1C3-4392-BF90-4BB655BEB196}" type="pres">
      <dgm:prSet presAssocID="{4B924A94-58A7-417A-B84B-988A4E5DDFE8}" presName="Imag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CFBCA49-EAC2-4FCE-9F0C-B58D3B6F06CB}" type="pres">
      <dgm:prSet presAssocID="{4B924A94-58A7-417A-B84B-988A4E5DDFE8}" presName="Child3" presStyleLbl="revTx" presStyleIdx="2" presStyleCnt="3" custScaleX="244003" custLinFactNeighborX="54783" custLinFactNeighborY="192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436720B-0098-4F82-8AB1-C52363E8F51E}" type="presOf" srcId="{2947FF6F-0E4E-4A7D-A0FD-81B0C44E9338}" destId="{279B58F2-F138-471B-B922-453467A166AD}" srcOrd="0" destOrd="0" presId="urn:microsoft.com/office/officeart/2011/layout/RadialPictureList"/>
    <dgm:cxn modelId="{BF652B31-7DB7-4A68-B96B-8EA280BFF5A5}" srcId="{E2C972C7-58E0-434E-B63E-C74CAE1894EB}" destId="{2947FF6F-0E4E-4A7D-A0FD-81B0C44E9338}" srcOrd="0" destOrd="0" parTransId="{133FC747-DBF3-4158-BD8F-321C8B304AE0}" sibTransId="{F1FEE64D-989A-496F-ADC3-E0EC8C0481BA}"/>
    <dgm:cxn modelId="{8F154111-2692-4FE4-BD3F-9FDE45FD1117}" type="presOf" srcId="{E2C972C7-58E0-434E-B63E-C74CAE1894EB}" destId="{2AAD042C-09FA-487A-8901-496D48371DB8}" srcOrd="0" destOrd="0" presId="urn:microsoft.com/office/officeart/2011/layout/RadialPictureList"/>
    <dgm:cxn modelId="{D8078B79-3339-4AFA-BE3C-5D4810ABBD6F}" srcId="{2947FF6F-0E4E-4A7D-A0FD-81B0C44E9338}" destId="{4B924A94-58A7-417A-B84B-988A4E5DDFE8}" srcOrd="2" destOrd="0" parTransId="{6344D974-0828-49C1-843B-E202F6091568}" sibTransId="{FA48324B-1DA4-4B82-BDEC-2E6783CA7C17}"/>
    <dgm:cxn modelId="{BC897827-9AA0-4853-BF30-00E4D87E2D29}" type="presOf" srcId="{4B924A94-58A7-417A-B84B-988A4E5DDFE8}" destId="{6CFBCA49-EAC2-4FCE-9F0C-B58D3B6F06CB}" srcOrd="0" destOrd="0" presId="urn:microsoft.com/office/officeart/2011/layout/RadialPictureList"/>
    <dgm:cxn modelId="{2E036D20-C5BB-4D45-B4E4-ECD042070B96}" srcId="{2947FF6F-0E4E-4A7D-A0FD-81B0C44E9338}" destId="{A9A8E2DB-696B-4BFB-87EC-0199A4A79BA7}" srcOrd="1" destOrd="0" parTransId="{1C5DF404-9C30-4262-A47D-E7D70110F191}" sibTransId="{9701956D-DE10-4F0A-A506-407E9608082C}"/>
    <dgm:cxn modelId="{A5604558-ED18-4B56-A345-547E43E10B1A}" type="presOf" srcId="{52625317-D4D1-41EB-94A8-5B33684134AF}" destId="{2266D62E-D695-464A-A7D1-E313A0EAA8D0}" srcOrd="0" destOrd="0" presId="urn:microsoft.com/office/officeart/2011/layout/RadialPictureList"/>
    <dgm:cxn modelId="{A8CD606E-8BE6-43AE-BF36-CF1F99E84750}" srcId="{2947FF6F-0E4E-4A7D-A0FD-81B0C44E9338}" destId="{52625317-D4D1-41EB-94A8-5B33684134AF}" srcOrd="0" destOrd="0" parTransId="{DDB85E81-6440-4708-9DAC-E3FA58862F58}" sibTransId="{79CD95B9-2E6B-49E1-B4DC-9F6B25F545B1}"/>
    <dgm:cxn modelId="{E4112A99-333C-473D-97D9-0F614691EDEB}" type="presOf" srcId="{A9A8E2DB-696B-4BFB-87EC-0199A4A79BA7}" destId="{963B8EBF-5AEB-4C80-9A55-DC1A56355C1C}" srcOrd="0" destOrd="0" presId="urn:microsoft.com/office/officeart/2011/layout/RadialPictureList"/>
    <dgm:cxn modelId="{3633ADC4-9246-4726-AD10-24F95783C83B}" type="presParOf" srcId="{2AAD042C-09FA-487A-8901-496D48371DB8}" destId="{279B58F2-F138-471B-B922-453467A166AD}" srcOrd="0" destOrd="0" presId="urn:microsoft.com/office/officeart/2011/layout/RadialPictureList"/>
    <dgm:cxn modelId="{B726E3A4-DC6C-4E73-BD04-7AA7C6CAE1D2}" type="presParOf" srcId="{2AAD042C-09FA-487A-8901-496D48371DB8}" destId="{C856BCD8-03BB-46EB-A259-06DF30B252D3}" srcOrd="1" destOrd="0" presId="urn:microsoft.com/office/officeart/2011/layout/RadialPictureList"/>
    <dgm:cxn modelId="{AADE660A-44B5-4133-BAF7-B4E322158410}" type="presParOf" srcId="{2AAD042C-09FA-487A-8901-496D48371DB8}" destId="{0706C6AA-0C3E-4F9C-88BC-3412FB726B71}" srcOrd="2" destOrd="0" presId="urn:microsoft.com/office/officeart/2011/layout/RadialPictureList"/>
    <dgm:cxn modelId="{039EFE46-BE7F-4041-A693-10944DC3B0B6}" type="presParOf" srcId="{2AAD042C-09FA-487A-8901-496D48371DB8}" destId="{2266D62E-D695-464A-A7D1-E313A0EAA8D0}" srcOrd="3" destOrd="0" presId="urn:microsoft.com/office/officeart/2011/layout/RadialPictureList"/>
    <dgm:cxn modelId="{D7384611-81F2-4299-BE35-00A8BB6D40C2}" type="presParOf" srcId="{2AAD042C-09FA-487A-8901-496D48371DB8}" destId="{7069DC64-D632-424C-8262-162F46CE4D57}" srcOrd="4" destOrd="0" presId="urn:microsoft.com/office/officeart/2011/layout/RadialPictureList"/>
    <dgm:cxn modelId="{7B349D75-C952-4BF2-81CF-B44C6035F54E}" type="presParOf" srcId="{7069DC64-D632-424C-8262-162F46CE4D57}" destId="{F765A916-19CD-46E5-8819-4E4323C3C333}" srcOrd="0" destOrd="0" presId="urn:microsoft.com/office/officeart/2011/layout/RadialPictureList"/>
    <dgm:cxn modelId="{C7D92A97-579B-4114-814D-CE4CE5370EA4}" type="presParOf" srcId="{2AAD042C-09FA-487A-8901-496D48371DB8}" destId="{963B8EBF-5AEB-4C80-9A55-DC1A56355C1C}" srcOrd="5" destOrd="0" presId="urn:microsoft.com/office/officeart/2011/layout/RadialPictureList"/>
    <dgm:cxn modelId="{2C27FCB6-D31E-4A9C-B7CE-03CA90296FBB}" type="presParOf" srcId="{2AAD042C-09FA-487A-8901-496D48371DB8}" destId="{DFB73FF7-60E0-4805-B7CD-9EB789DF8AEC}" srcOrd="6" destOrd="0" presId="urn:microsoft.com/office/officeart/2011/layout/RadialPictureList"/>
    <dgm:cxn modelId="{E5663675-26DA-449C-8083-D8B54C83939D}" type="presParOf" srcId="{DFB73FF7-60E0-4805-B7CD-9EB789DF8AEC}" destId="{09C21096-D1C3-4392-BF90-4BB655BEB196}" srcOrd="0" destOrd="0" presId="urn:microsoft.com/office/officeart/2011/layout/RadialPictureList"/>
    <dgm:cxn modelId="{6C032F51-E3C6-4F8F-941C-AC848301F1BC}" type="presParOf" srcId="{2AAD042C-09FA-487A-8901-496D48371DB8}" destId="{6CFBCA49-EAC2-4FCE-9F0C-B58D3B6F06CB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CCDF485-FD61-4C0B-9F5D-955E131F0556}" type="doc">
      <dgm:prSet loTypeId="urn:microsoft.com/office/officeart/2008/layout/BendingPictureCaption" loCatId="pictur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4EBC926-CD31-47EF-8635-7A4661D9F18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天坛呢</a:t>
          </a:r>
          <a:endParaRPr lang="zh-CN" altLang="en-US" dirty="0">
            <a:solidFill>
              <a:schemeClr val="tx1"/>
            </a:solidFill>
          </a:endParaRPr>
        </a:p>
      </dgm:t>
    </dgm:pt>
    <dgm:pt modelId="{2240BD97-9741-4C29-BA62-66E1F6EC6EAC}" type="parTrans" cxnId="{CE249420-D323-4241-8E8C-B4298398FA7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AE413CA-65CC-481F-B75D-764F1F0E9C18}" type="sibTrans" cxnId="{CE249420-D323-4241-8E8C-B4298398FA7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75C48A6-26DD-4B9E-8FFB-872DE4191E8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西湖呢</a:t>
          </a:r>
          <a:endParaRPr lang="zh-CN" altLang="en-US" dirty="0">
            <a:solidFill>
              <a:schemeClr val="tx1"/>
            </a:solidFill>
          </a:endParaRPr>
        </a:p>
      </dgm:t>
    </dgm:pt>
    <dgm:pt modelId="{093C0E5A-9209-43FA-A36B-E41298156413}" type="parTrans" cxnId="{9919C4F9-67A3-4538-8E2E-EECDDF34832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725F1950-4B64-4C2D-885F-3A7641086470}" type="sibTrans" cxnId="{9919C4F9-67A3-4538-8E2E-EECDDF34832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0E3A0A9-0723-475D-994B-F2FB2770F4D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长城呢</a:t>
          </a:r>
          <a:endParaRPr lang="zh-CN" altLang="en-US" dirty="0">
            <a:solidFill>
              <a:schemeClr val="tx1"/>
            </a:solidFill>
          </a:endParaRPr>
        </a:p>
      </dgm:t>
    </dgm:pt>
    <dgm:pt modelId="{D8B16C04-0B87-41D8-B1F5-D92D833F0A16}" type="parTrans" cxnId="{B265731A-9F91-4DA2-9AD0-866F93AD7C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1E94218-4F12-4AD7-B4CD-D4571BBCF196}" type="sibTrans" cxnId="{B265731A-9F91-4DA2-9AD0-866F93AD7C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CAFE621-FA99-472D-ABB4-6273C5DFB0C5}" type="pres">
      <dgm:prSet presAssocID="{DCCDF485-FD61-4C0B-9F5D-955E131F0556}" presName="diagram" presStyleCnt="0">
        <dgm:presLayoutVars>
          <dgm:dir/>
        </dgm:presLayoutVars>
      </dgm:prSet>
      <dgm:spPr/>
    </dgm:pt>
    <dgm:pt modelId="{48F0A281-005B-44A2-A1F4-D26ECD4BD13B}" type="pres">
      <dgm:prSet presAssocID="{24EBC926-CD31-47EF-8635-7A4661D9F18C}" presName="composite" presStyleCnt="0"/>
      <dgm:spPr/>
    </dgm:pt>
    <dgm:pt modelId="{CECE71D6-8E65-415F-81C0-C4652D495AE2}" type="pres">
      <dgm:prSet presAssocID="{24EBC926-CD31-47EF-8635-7A4661D9F18C}" presName="Image" presStyleLbl="bgShp" presStyleIdx="0" presStyleCnt="3" custScaleX="105780" custScaleY="12368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15DF08D-6EAC-4E10-A204-9B8570761315}" type="pres">
      <dgm:prSet presAssocID="{24EBC926-CD31-47EF-8635-7A4661D9F18C}" presName="Parent" presStyleLbl="node0" presStyleIdx="0" presStyleCnt="3" custLinFactNeighborX="-3840" custLinFactNeighborY="12031">
        <dgm:presLayoutVars>
          <dgm:bulletEnabled val="1"/>
        </dgm:presLayoutVars>
      </dgm:prSet>
      <dgm:spPr/>
    </dgm:pt>
    <dgm:pt modelId="{4223FF7A-AF20-4673-9656-72FAE8E7B0AF}" type="pres">
      <dgm:prSet presAssocID="{FAE413CA-65CC-481F-B75D-764F1F0E9C18}" presName="sibTrans" presStyleCnt="0"/>
      <dgm:spPr/>
    </dgm:pt>
    <dgm:pt modelId="{E4B1378F-15F3-4AF3-80EC-E3C516307E53}" type="pres">
      <dgm:prSet presAssocID="{075C48A6-26DD-4B9E-8FFB-872DE4191E8F}" presName="composite" presStyleCnt="0"/>
      <dgm:spPr/>
    </dgm:pt>
    <dgm:pt modelId="{999F18D1-A343-42BA-B553-9D595D7D6407}" type="pres">
      <dgm:prSet presAssocID="{075C48A6-26DD-4B9E-8FFB-872DE4191E8F}" presName="Image" presStyleLbl="bgShp" presStyleIdx="1" presStyleCnt="3" custScaleX="105780" custScaleY="12368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55DD702-984A-49C2-AC9E-702074861E83}" type="pres">
      <dgm:prSet presAssocID="{075C48A6-26DD-4B9E-8FFB-872DE4191E8F}" presName="Parent" presStyleLbl="node0" presStyleIdx="1" presStyleCnt="3" custLinFactNeighborX="-3840" custLinFactNeighborY="12031">
        <dgm:presLayoutVars>
          <dgm:bulletEnabled val="1"/>
        </dgm:presLayoutVars>
      </dgm:prSet>
      <dgm:spPr/>
    </dgm:pt>
    <dgm:pt modelId="{08646FBF-2F81-445B-985A-3CF779CC6581}" type="pres">
      <dgm:prSet presAssocID="{725F1950-4B64-4C2D-885F-3A7641086470}" presName="sibTrans" presStyleCnt="0"/>
      <dgm:spPr/>
    </dgm:pt>
    <dgm:pt modelId="{302D6408-734A-461F-A261-BB638BB3A574}" type="pres">
      <dgm:prSet presAssocID="{30E3A0A9-0723-475D-994B-F2FB2770F4D4}" presName="composite" presStyleCnt="0"/>
      <dgm:spPr/>
    </dgm:pt>
    <dgm:pt modelId="{AF3F68FC-B11E-457F-B99D-B923F7663BBB}" type="pres">
      <dgm:prSet presAssocID="{30E3A0A9-0723-475D-994B-F2FB2770F4D4}" presName="Image" presStyleLbl="bgShp" presStyleIdx="2" presStyleCnt="3" custScaleX="105780" custScaleY="12368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5E0B832-5984-4577-9D6A-2AF6EB2E5F57}" type="pres">
      <dgm:prSet presAssocID="{30E3A0A9-0723-475D-994B-F2FB2770F4D4}" presName="Parent" presStyleLbl="node0" presStyleIdx="2" presStyleCnt="3" custLinFactNeighborX="-3840" custLinFactNeighborY="12031">
        <dgm:presLayoutVars>
          <dgm:bulletEnabled val="1"/>
        </dgm:presLayoutVars>
      </dgm:prSet>
      <dgm:spPr/>
    </dgm:pt>
  </dgm:ptLst>
  <dgm:cxnLst>
    <dgm:cxn modelId="{074C0F9B-1426-4E29-99A6-A06BBF8FA09D}" type="presOf" srcId="{DCCDF485-FD61-4C0B-9F5D-955E131F0556}" destId="{DCAFE621-FA99-472D-ABB4-6273C5DFB0C5}" srcOrd="0" destOrd="0" presId="urn:microsoft.com/office/officeart/2008/layout/BendingPictureCaption"/>
    <dgm:cxn modelId="{0F05E7BA-B85C-491E-ABB6-C101AE6497D1}" type="presOf" srcId="{075C48A6-26DD-4B9E-8FFB-872DE4191E8F}" destId="{755DD702-984A-49C2-AC9E-702074861E83}" srcOrd="0" destOrd="0" presId="urn:microsoft.com/office/officeart/2008/layout/BendingPictureCaption"/>
    <dgm:cxn modelId="{CE249420-D323-4241-8E8C-B4298398FA76}" srcId="{DCCDF485-FD61-4C0B-9F5D-955E131F0556}" destId="{24EBC926-CD31-47EF-8635-7A4661D9F18C}" srcOrd="0" destOrd="0" parTransId="{2240BD97-9741-4C29-BA62-66E1F6EC6EAC}" sibTransId="{FAE413CA-65CC-481F-B75D-764F1F0E9C18}"/>
    <dgm:cxn modelId="{1C772ACC-14B5-4D90-8A72-CB7E0A967DE7}" type="presOf" srcId="{24EBC926-CD31-47EF-8635-7A4661D9F18C}" destId="{915DF08D-6EAC-4E10-A204-9B8570761315}" srcOrd="0" destOrd="0" presId="urn:microsoft.com/office/officeart/2008/layout/BendingPictureCaption"/>
    <dgm:cxn modelId="{A18DCBD2-CB93-4610-80CB-5E21D02ACB3E}" type="presOf" srcId="{30E3A0A9-0723-475D-994B-F2FB2770F4D4}" destId="{35E0B832-5984-4577-9D6A-2AF6EB2E5F57}" srcOrd="0" destOrd="0" presId="urn:microsoft.com/office/officeart/2008/layout/BendingPictureCaption"/>
    <dgm:cxn modelId="{9919C4F9-67A3-4538-8E2E-EECDDF34832C}" srcId="{DCCDF485-FD61-4C0B-9F5D-955E131F0556}" destId="{075C48A6-26DD-4B9E-8FFB-872DE4191E8F}" srcOrd="1" destOrd="0" parTransId="{093C0E5A-9209-43FA-A36B-E41298156413}" sibTransId="{725F1950-4B64-4C2D-885F-3A7641086470}"/>
    <dgm:cxn modelId="{B265731A-9F91-4DA2-9AD0-866F93AD7C03}" srcId="{DCCDF485-FD61-4C0B-9F5D-955E131F0556}" destId="{30E3A0A9-0723-475D-994B-F2FB2770F4D4}" srcOrd="2" destOrd="0" parTransId="{D8B16C04-0B87-41D8-B1F5-D92D833F0A16}" sibTransId="{41E94218-4F12-4AD7-B4CD-D4571BBCF196}"/>
    <dgm:cxn modelId="{37DA2566-CB20-45BF-BD3E-6DB391510AB0}" type="presParOf" srcId="{DCAFE621-FA99-472D-ABB4-6273C5DFB0C5}" destId="{48F0A281-005B-44A2-A1F4-D26ECD4BD13B}" srcOrd="0" destOrd="0" presId="urn:microsoft.com/office/officeart/2008/layout/BendingPictureCaption"/>
    <dgm:cxn modelId="{567D42B0-FF99-4FE6-9F27-1B0E51CBEC81}" type="presParOf" srcId="{48F0A281-005B-44A2-A1F4-D26ECD4BD13B}" destId="{CECE71D6-8E65-415F-81C0-C4652D495AE2}" srcOrd="0" destOrd="0" presId="urn:microsoft.com/office/officeart/2008/layout/BendingPictureCaption"/>
    <dgm:cxn modelId="{BE849D73-0C91-48BF-8473-5D84D1CC6DBF}" type="presParOf" srcId="{48F0A281-005B-44A2-A1F4-D26ECD4BD13B}" destId="{915DF08D-6EAC-4E10-A204-9B8570761315}" srcOrd="1" destOrd="0" presId="urn:microsoft.com/office/officeart/2008/layout/BendingPictureCaption"/>
    <dgm:cxn modelId="{45F9FAA2-7277-47C4-9405-E7EDA69BCED3}" type="presParOf" srcId="{DCAFE621-FA99-472D-ABB4-6273C5DFB0C5}" destId="{4223FF7A-AF20-4673-9656-72FAE8E7B0AF}" srcOrd="1" destOrd="0" presId="urn:microsoft.com/office/officeart/2008/layout/BendingPictureCaption"/>
    <dgm:cxn modelId="{85AE1E33-0960-4194-A068-9CAE81B2500B}" type="presParOf" srcId="{DCAFE621-FA99-472D-ABB4-6273C5DFB0C5}" destId="{E4B1378F-15F3-4AF3-80EC-E3C516307E53}" srcOrd="2" destOrd="0" presId="urn:microsoft.com/office/officeart/2008/layout/BendingPictureCaption"/>
    <dgm:cxn modelId="{8E8A2BB4-6149-45CF-8A37-14351DC911BF}" type="presParOf" srcId="{E4B1378F-15F3-4AF3-80EC-E3C516307E53}" destId="{999F18D1-A343-42BA-B553-9D595D7D6407}" srcOrd="0" destOrd="0" presId="urn:microsoft.com/office/officeart/2008/layout/BendingPictureCaption"/>
    <dgm:cxn modelId="{8CC13A18-4038-442B-BD20-277743397975}" type="presParOf" srcId="{E4B1378F-15F3-4AF3-80EC-E3C516307E53}" destId="{755DD702-984A-49C2-AC9E-702074861E83}" srcOrd="1" destOrd="0" presId="urn:microsoft.com/office/officeart/2008/layout/BendingPictureCaption"/>
    <dgm:cxn modelId="{D77C8EB2-3AD7-42DE-B5A7-5E535A75B0CB}" type="presParOf" srcId="{DCAFE621-FA99-472D-ABB4-6273C5DFB0C5}" destId="{08646FBF-2F81-445B-985A-3CF779CC6581}" srcOrd="3" destOrd="0" presId="urn:microsoft.com/office/officeart/2008/layout/BendingPictureCaption"/>
    <dgm:cxn modelId="{476FFAA0-A919-443C-8798-7BF4AC323556}" type="presParOf" srcId="{DCAFE621-FA99-472D-ABB4-6273C5DFB0C5}" destId="{302D6408-734A-461F-A261-BB638BB3A574}" srcOrd="4" destOrd="0" presId="urn:microsoft.com/office/officeart/2008/layout/BendingPictureCaption"/>
    <dgm:cxn modelId="{7AC1A12F-5B03-4269-A329-9CA3FAD4AA9D}" type="presParOf" srcId="{302D6408-734A-461F-A261-BB638BB3A574}" destId="{AF3F68FC-B11E-457F-B99D-B923F7663BBB}" srcOrd="0" destOrd="0" presId="urn:microsoft.com/office/officeart/2008/layout/BendingPictureCaption"/>
    <dgm:cxn modelId="{6523323C-207F-4F0E-8CA2-0B2476FC91A4}" type="presParOf" srcId="{302D6408-734A-461F-A261-BB638BB3A574}" destId="{35E0B832-5984-4577-9D6A-2AF6EB2E5F57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F9751D5-1867-4686-82CD-B6F7DE4F2528}" type="doc">
      <dgm:prSet loTypeId="urn:microsoft.com/office/officeart/2005/8/layout/process5" loCatId="process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5DDDAF16-C080-45C1-80EF-740AF6B1D93E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大气污染日益加重</a:t>
          </a:r>
          <a:endParaRPr lang="zh-CN" altLang="en-US" sz="2000">
            <a:solidFill>
              <a:schemeClr val="tx1"/>
            </a:solidFill>
          </a:endParaRPr>
        </a:p>
      </dgm:t>
    </dgm:pt>
    <dgm:pt modelId="{ED4EA53A-2107-4E0A-AB95-D9580EE6EB04}" type="parTrans" cxnId="{8FFC25D5-844B-410E-836F-F99523221FA3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F2BE4D4C-6FE3-469A-B7FF-0C809B390F4C}" type="sibTrans" cxnId="{8FFC25D5-844B-410E-836F-F99523221FA3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061BCAAB-9AB3-4783-AE65-933DD4231D9C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水域污染问题突出</a:t>
          </a:r>
          <a:endParaRPr lang="zh-CN" altLang="en-US" sz="2000">
            <a:solidFill>
              <a:schemeClr val="tx1"/>
            </a:solidFill>
          </a:endParaRPr>
        </a:p>
      </dgm:t>
    </dgm:pt>
    <dgm:pt modelId="{B8761373-A1B3-42D0-BD0B-8D060AE2CE3D}" type="parTrans" cxnId="{E8ACFF66-1FDA-410E-865F-F360B482CDFA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9C2583C7-528E-412B-88DE-101575BB80EC}" type="sibTrans" cxnId="{E8ACFF66-1FDA-410E-865F-F360B482CDFA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BF3A8D24-42E8-4120-B0C7-D7EB4405E5FE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垃圾围城现象普遍 </a:t>
          </a:r>
          <a:endParaRPr lang="zh-CN" altLang="en-US" sz="2000">
            <a:solidFill>
              <a:schemeClr val="tx1"/>
            </a:solidFill>
          </a:endParaRPr>
        </a:p>
      </dgm:t>
    </dgm:pt>
    <dgm:pt modelId="{C01BF8F0-4A24-4000-97D0-E61D066A9C81}" type="parTrans" cxnId="{290F570D-3600-40CB-800D-3030F7B52E21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E1E04AE3-DB0B-423B-871B-B838E4FE88FC}" type="sibTrans" cxnId="{290F570D-3600-40CB-800D-3030F7B52E21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2E521810-97C9-4DCA-961E-C64A2940E6EB}">
      <dgm:prSet custT="1"/>
      <dgm:spPr/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</a:rPr>
            <a:t>噪声污染普遍超标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81EC421B-4BB9-4BB5-9882-1C16CA42C346}" type="parTrans" cxnId="{F2666D30-319E-4CFB-9F73-82FFF35EDBE8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A2E00175-DEB4-4F36-A084-82F34637F177}" type="sibTrans" cxnId="{F2666D30-319E-4CFB-9F73-82FFF35EDBE8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D970CC31-15B5-4AB2-A5AE-4D4D71A3DDE4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水土流失难以遏止</a:t>
          </a:r>
          <a:endParaRPr lang="zh-CN" altLang="en-US" sz="2000">
            <a:solidFill>
              <a:schemeClr val="tx1"/>
            </a:solidFill>
          </a:endParaRPr>
        </a:p>
      </dgm:t>
    </dgm:pt>
    <dgm:pt modelId="{F1E1EE6C-8F92-424B-A390-28A64C0150BE}" type="parTrans" cxnId="{7FBEFDFB-C2F7-4329-8EF3-995C6084F332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F397E2FC-199F-4880-86CE-8295FC3E2355}" type="sibTrans" cxnId="{7FBEFDFB-C2F7-4329-8EF3-995C6084F332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68787227-B041-4A75-99C0-AF035E4D9944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沙漠化不断扩展</a:t>
          </a:r>
          <a:endParaRPr lang="zh-CN" altLang="en-US" sz="2000">
            <a:solidFill>
              <a:schemeClr val="tx1"/>
            </a:solidFill>
          </a:endParaRPr>
        </a:p>
      </dgm:t>
    </dgm:pt>
    <dgm:pt modelId="{7AAD2BBA-C4EA-4680-9738-7C69F3EB11C0}" type="parTrans" cxnId="{D614545F-5FCC-4E5A-B756-26C148D6E7B8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EE25E092-191F-4A87-AE65-3DD9914CA27B}" type="sibTrans" cxnId="{D614545F-5FCC-4E5A-B756-26C148D6E7B8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ACDB4E19-FE4B-45F7-AB7B-F46A38B773B9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生物多样性减少  </a:t>
          </a:r>
          <a:endParaRPr lang="zh-CN" altLang="en-US" sz="2000">
            <a:solidFill>
              <a:schemeClr val="tx1"/>
            </a:solidFill>
          </a:endParaRPr>
        </a:p>
      </dgm:t>
    </dgm:pt>
    <dgm:pt modelId="{1605C255-C66B-488F-ADC9-51993FF3CFE1}" type="parTrans" cxnId="{72321CCC-9C75-41B8-AB78-E791D5EB07AF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24678560-C29E-4361-AFD8-642CCBF2DD69}" type="sibTrans" cxnId="{72321CCC-9C75-41B8-AB78-E791D5EB07AF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C6CE758-5746-4BB7-BFD3-631F48A7EC44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水源短缺</a:t>
          </a:r>
          <a:endParaRPr lang="zh-CN" altLang="en-US" sz="2000">
            <a:solidFill>
              <a:schemeClr val="tx1"/>
            </a:solidFill>
          </a:endParaRPr>
        </a:p>
      </dgm:t>
    </dgm:pt>
    <dgm:pt modelId="{22014C68-BC3D-4D5A-B619-A3AE4AAE907B}" type="parTrans" cxnId="{54CE752C-0217-42A5-9B7F-9C5B35E3267A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1E9FA06-F414-49B4-AACB-5228344DD64A}" type="sibTrans" cxnId="{54CE752C-0217-42A5-9B7F-9C5B35E3267A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E5D54EE0-F9A4-434E-AE56-A28565090D82}">
      <dgm:prSet custT="1"/>
      <dgm:spPr/>
      <dgm:t>
        <a:bodyPr/>
        <a:lstStyle/>
        <a:p>
          <a:pPr rtl="0"/>
          <a:r>
            <a:rPr lang="zh-CN" altLang="en-US" sz="2000" b="1" smtClean="0">
              <a:solidFill>
                <a:schemeClr val="tx1"/>
              </a:solidFill>
            </a:rPr>
            <a:t>耕地资源减少    </a:t>
          </a:r>
          <a:endParaRPr lang="zh-CN" altLang="en-US" sz="2000">
            <a:solidFill>
              <a:schemeClr val="tx1"/>
            </a:solidFill>
          </a:endParaRPr>
        </a:p>
      </dgm:t>
    </dgm:pt>
    <dgm:pt modelId="{5BE81137-4D62-404A-9FF2-35420F111E28}" type="parTrans" cxnId="{8342B482-46A3-4F4E-B4F4-7D223F6068CC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88311E15-5A49-4B7B-A566-FD46BA5F7166}" type="sibTrans" cxnId="{8342B482-46A3-4F4E-B4F4-7D223F6068CC}">
      <dgm:prSet custT="1"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B4E4CDA1-C023-4F0F-BE27-815E7B35CD18}">
      <dgm:prSet custT="1"/>
      <dgm:spPr/>
      <dgm:t>
        <a:bodyPr/>
        <a:lstStyle/>
        <a:p>
          <a:pPr rtl="0"/>
          <a:r>
            <a:rPr lang="zh-CN" altLang="en-US" sz="2000" b="1" dirty="0" smtClean="0">
              <a:solidFill>
                <a:schemeClr val="tx1"/>
              </a:solidFill>
            </a:rPr>
            <a:t>森林资源供不应求</a:t>
          </a:r>
          <a:r>
            <a:rPr lang="zh-CN" altLang="en-US" sz="2000" dirty="0" smtClean="0">
              <a:solidFill>
                <a:schemeClr val="tx1"/>
              </a:solidFill>
            </a:rPr>
            <a:t> 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6FB1C7CA-DD7F-4AF5-90B0-69679382587D}" type="parTrans" cxnId="{956ACC77-9E6B-4F4F-9460-12804D74B10A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B3E70321-A13C-4C10-9D56-29F02B0A397A}" type="sibTrans" cxnId="{956ACC77-9E6B-4F4F-9460-12804D74B10A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26F0C54-C6A2-40C9-826F-6D527F3EEE3A}" type="pres">
      <dgm:prSet presAssocID="{EF9751D5-1867-4686-82CD-B6F7DE4F2528}" presName="diagram" presStyleCnt="0">
        <dgm:presLayoutVars>
          <dgm:dir/>
          <dgm:resizeHandles val="exact"/>
        </dgm:presLayoutVars>
      </dgm:prSet>
      <dgm:spPr/>
    </dgm:pt>
    <dgm:pt modelId="{1C9AF5CC-1BA6-4964-A4EC-6EDD0AEB1BE3}" type="pres">
      <dgm:prSet presAssocID="{5DDDAF16-C080-45C1-80EF-740AF6B1D93E}" presName="node" presStyleLbl="node1" presStyleIdx="0" presStyleCnt="10">
        <dgm:presLayoutVars>
          <dgm:bulletEnabled val="1"/>
        </dgm:presLayoutVars>
      </dgm:prSet>
      <dgm:spPr/>
    </dgm:pt>
    <dgm:pt modelId="{A3E9E021-5EB7-4170-B7A9-6F62A0F5F506}" type="pres">
      <dgm:prSet presAssocID="{F2BE4D4C-6FE3-469A-B7FF-0C809B390F4C}" presName="sibTrans" presStyleLbl="sibTrans2D1" presStyleIdx="0" presStyleCnt="9"/>
      <dgm:spPr/>
    </dgm:pt>
    <dgm:pt modelId="{02916911-4721-4662-A62F-3AECB22551FC}" type="pres">
      <dgm:prSet presAssocID="{F2BE4D4C-6FE3-469A-B7FF-0C809B390F4C}" presName="connectorText" presStyleLbl="sibTrans2D1" presStyleIdx="0" presStyleCnt="9"/>
      <dgm:spPr/>
    </dgm:pt>
    <dgm:pt modelId="{A44EA213-EA6A-491F-9B22-0B8810D1B166}" type="pres">
      <dgm:prSet presAssocID="{061BCAAB-9AB3-4783-AE65-933DD4231D9C}" presName="node" presStyleLbl="node1" presStyleIdx="1" presStyleCnt="10">
        <dgm:presLayoutVars>
          <dgm:bulletEnabled val="1"/>
        </dgm:presLayoutVars>
      </dgm:prSet>
      <dgm:spPr/>
    </dgm:pt>
    <dgm:pt modelId="{E44D162D-8468-4489-A107-F7AAA8C6F580}" type="pres">
      <dgm:prSet presAssocID="{9C2583C7-528E-412B-88DE-101575BB80EC}" presName="sibTrans" presStyleLbl="sibTrans2D1" presStyleIdx="1" presStyleCnt="9"/>
      <dgm:spPr/>
    </dgm:pt>
    <dgm:pt modelId="{7F83F371-B452-4773-BDA2-BB2D45979092}" type="pres">
      <dgm:prSet presAssocID="{9C2583C7-528E-412B-88DE-101575BB80EC}" presName="connectorText" presStyleLbl="sibTrans2D1" presStyleIdx="1" presStyleCnt="9"/>
      <dgm:spPr/>
    </dgm:pt>
    <dgm:pt modelId="{DA99C156-9091-420D-BB3F-34DDEACD6694}" type="pres">
      <dgm:prSet presAssocID="{BF3A8D24-42E8-4120-B0C7-D7EB4405E5FE}" presName="node" presStyleLbl="node1" presStyleIdx="2" presStyleCnt="10">
        <dgm:presLayoutVars>
          <dgm:bulletEnabled val="1"/>
        </dgm:presLayoutVars>
      </dgm:prSet>
      <dgm:spPr/>
    </dgm:pt>
    <dgm:pt modelId="{5A06E662-AA8A-4857-AF7E-094A8ACCFAC7}" type="pres">
      <dgm:prSet presAssocID="{E1E04AE3-DB0B-423B-871B-B838E4FE88FC}" presName="sibTrans" presStyleLbl="sibTrans2D1" presStyleIdx="2" presStyleCnt="9"/>
      <dgm:spPr/>
    </dgm:pt>
    <dgm:pt modelId="{C2F78FB2-1D76-4B7E-8EA6-FEDD018295A4}" type="pres">
      <dgm:prSet presAssocID="{E1E04AE3-DB0B-423B-871B-B838E4FE88FC}" presName="connectorText" presStyleLbl="sibTrans2D1" presStyleIdx="2" presStyleCnt="9"/>
      <dgm:spPr/>
    </dgm:pt>
    <dgm:pt modelId="{A9801C14-A50D-460B-8766-E9E041769C3D}" type="pres">
      <dgm:prSet presAssocID="{2E521810-97C9-4DCA-961E-C64A2940E6EB}" presName="node" presStyleLbl="node1" presStyleIdx="3" presStyleCnt="10">
        <dgm:presLayoutVars>
          <dgm:bulletEnabled val="1"/>
        </dgm:presLayoutVars>
      </dgm:prSet>
      <dgm:spPr/>
    </dgm:pt>
    <dgm:pt modelId="{C939C011-CC02-4F47-B6B2-0CE6FE052614}" type="pres">
      <dgm:prSet presAssocID="{A2E00175-DEB4-4F36-A084-82F34637F177}" presName="sibTrans" presStyleLbl="sibTrans2D1" presStyleIdx="3" presStyleCnt="9"/>
      <dgm:spPr/>
    </dgm:pt>
    <dgm:pt modelId="{FF611660-4301-44DF-84D4-BF9F0A13BD0F}" type="pres">
      <dgm:prSet presAssocID="{A2E00175-DEB4-4F36-A084-82F34637F177}" presName="connectorText" presStyleLbl="sibTrans2D1" presStyleIdx="3" presStyleCnt="9"/>
      <dgm:spPr/>
    </dgm:pt>
    <dgm:pt modelId="{47434628-11F4-496F-8993-C2F2965A6D7D}" type="pres">
      <dgm:prSet presAssocID="{D970CC31-15B5-4AB2-A5AE-4D4D71A3DDE4}" presName="node" presStyleLbl="node1" presStyleIdx="4" presStyleCnt="10">
        <dgm:presLayoutVars>
          <dgm:bulletEnabled val="1"/>
        </dgm:presLayoutVars>
      </dgm:prSet>
      <dgm:spPr/>
    </dgm:pt>
    <dgm:pt modelId="{AB7ABFA9-46D0-48FC-8940-DCBE3A309148}" type="pres">
      <dgm:prSet presAssocID="{F397E2FC-199F-4880-86CE-8295FC3E2355}" presName="sibTrans" presStyleLbl="sibTrans2D1" presStyleIdx="4" presStyleCnt="9"/>
      <dgm:spPr/>
    </dgm:pt>
    <dgm:pt modelId="{993127FA-ED15-4F55-86DF-6BEBBD41FABF}" type="pres">
      <dgm:prSet presAssocID="{F397E2FC-199F-4880-86CE-8295FC3E2355}" presName="connectorText" presStyleLbl="sibTrans2D1" presStyleIdx="4" presStyleCnt="9"/>
      <dgm:spPr/>
    </dgm:pt>
    <dgm:pt modelId="{58CACC96-289C-41C7-AB53-7CD6A36C0A74}" type="pres">
      <dgm:prSet presAssocID="{68787227-B041-4A75-99C0-AF035E4D9944}" presName="node" presStyleLbl="node1" presStyleIdx="5" presStyleCnt="10">
        <dgm:presLayoutVars>
          <dgm:bulletEnabled val="1"/>
        </dgm:presLayoutVars>
      </dgm:prSet>
      <dgm:spPr/>
    </dgm:pt>
    <dgm:pt modelId="{D4E2DCDB-722C-4919-B92D-EF643814D156}" type="pres">
      <dgm:prSet presAssocID="{EE25E092-191F-4A87-AE65-3DD9914CA27B}" presName="sibTrans" presStyleLbl="sibTrans2D1" presStyleIdx="5" presStyleCnt="9"/>
      <dgm:spPr/>
    </dgm:pt>
    <dgm:pt modelId="{9032CF85-8079-4780-BD6E-C7247802DB67}" type="pres">
      <dgm:prSet presAssocID="{EE25E092-191F-4A87-AE65-3DD9914CA27B}" presName="connectorText" presStyleLbl="sibTrans2D1" presStyleIdx="5" presStyleCnt="9"/>
      <dgm:spPr/>
    </dgm:pt>
    <dgm:pt modelId="{E2104347-DBEF-465A-9016-88EF96F7F61E}" type="pres">
      <dgm:prSet presAssocID="{ACDB4E19-FE4B-45F7-AB7B-F46A38B773B9}" presName="node" presStyleLbl="node1" presStyleIdx="6" presStyleCnt="10">
        <dgm:presLayoutVars>
          <dgm:bulletEnabled val="1"/>
        </dgm:presLayoutVars>
      </dgm:prSet>
      <dgm:spPr/>
    </dgm:pt>
    <dgm:pt modelId="{6B667764-2E75-4113-A85D-2B664A684194}" type="pres">
      <dgm:prSet presAssocID="{24678560-C29E-4361-AFD8-642CCBF2DD69}" presName="sibTrans" presStyleLbl="sibTrans2D1" presStyleIdx="6" presStyleCnt="9"/>
      <dgm:spPr/>
    </dgm:pt>
    <dgm:pt modelId="{F8C1FB07-64FE-4501-B976-50F8E9C7FB04}" type="pres">
      <dgm:prSet presAssocID="{24678560-C29E-4361-AFD8-642CCBF2DD69}" presName="connectorText" presStyleLbl="sibTrans2D1" presStyleIdx="6" presStyleCnt="9"/>
      <dgm:spPr/>
    </dgm:pt>
    <dgm:pt modelId="{CFC6FDAC-7A0D-4C27-8178-7DF75C479934}" type="pres">
      <dgm:prSet presAssocID="{5C6CE758-5746-4BB7-BFD3-631F48A7EC44}" presName="node" presStyleLbl="node1" presStyleIdx="7" presStyleCnt="10">
        <dgm:presLayoutVars>
          <dgm:bulletEnabled val="1"/>
        </dgm:presLayoutVars>
      </dgm:prSet>
      <dgm:spPr/>
    </dgm:pt>
    <dgm:pt modelId="{88B4FDB0-5FDB-4FEF-A1B9-356CC6F29BDB}" type="pres">
      <dgm:prSet presAssocID="{51E9FA06-F414-49B4-AACB-5228344DD64A}" presName="sibTrans" presStyleLbl="sibTrans2D1" presStyleIdx="7" presStyleCnt="9"/>
      <dgm:spPr/>
    </dgm:pt>
    <dgm:pt modelId="{CB0A34C7-B127-4743-8097-BE3341DF1545}" type="pres">
      <dgm:prSet presAssocID="{51E9FA06-F414-49B4-AACB-5228344DD64A}" presName="connectorText" presStyleLbl="sibTrans2D1" presStyleIdx="7" presStyleCnt="9"/>
      <dgm:spPr/>
    </dgm:pt>
    <dgm:pt modelId="{4569837A-DEE9-40DA-9731-AD26E879B6FF}" type="pres">
      <dgm:prSet presAssocID="{E5D54EE0-F9A4-434E-AE56-A28565090D82}" presName="node" presStyleLbl="node1" presStyleIdx="8" presStyleCnt="10">
        <dgm:presLayoutVars>
          <dgm:bulletEnabled val="1"/>
        </dgm:presLayoutVars>
      </dgm:prSet>
      <dgm:spPr/>
    </dgm:pt>
    <dgm:pt modelId="{D4B6714D-D54F-4A21-A9E8-2EED8B91DB33}" type="pres">
      <dgm:prSet presAssocID="{88311E15-5A49-4B7B-A566-FD46BA5F7166}" presName="sibTrans" presStyleLbl="sibTrans2D1" presStyleIdx="8" presStyleCnt="9"/>
      <dgm:spPr/>
    </dgm:pt>
    <dgm:pt modelId="{8667FFF7-5488-49FB-9302-70B3990DE767}" type="pres">
      <dgm:prSet presAssocID="{88311E15-5A49-4B7B-A566-FD46BA5F7166}" presName="connectorText" presStyleLbl="sibTrans2D1" presStyleIdx="8" presStyleCnt="9"/>
      <dgm:spPr/>
    </dgm:pt>
    <dgm:pt modelId="{07910B6A-E3F0-430C-B1E3-B7E460446811}" type="pres">
      <dgm:prSet presAssocID="{B4E4CDA1-C023-4F0F-BE27-815E7B35CD18}" presName="node" presStyleLbl="node1" presStyleIdx="9" presStyleCnt="10">
        <dgm:presLayoutVars>
          <dgm:bulletEnabled val="1"/>
        </dgm:presLayoutVars>
      </dgm:prSet>
      <dgm:spPr/>
    </dgm:pt>
  </dgm:ptLst>
  <dgm:cxnLst>
    <dgm:cxn modelId="{ED369129-D46A-4433-9B95-385A95354A21}" type="presOf" srcId="{5C6CE758-5746-4BB7-BFD3-631F48A7EC44}" destId="{CFC6FDAC-7A0D-4C27-8178-7DF75C479934}" srcOrd="0" destOrd="0" presId="urn:microsoft.com/office/officeart/2005/8/layout/process5"/>
    <dgm:cxn modelId="{1AE711FF-3DA5-4937-9923-0D882FB75844}" type="presOf" srcId="{E5D54EE0-F9A4-434E-AE56-A28565090D82}" destId="{4569837A-DEE9-40DA-9731-AD26E879B6FF}" srcOrd="0" destOrd="0" presId="urn:microsoft.com/office/officeart/2005/8/layout/process5"/>
    <dgm:cxn modelId="{E8ACFF66-1FDA-410E-865F-F360B482CDFA}" srcId="{EF9751D5-1867-4686-82CD-B6F7DE4F2528}" destId="{061BCAAB-9AB3-4783-AE65-933DD4231D9C}" srcOrd="1" destOrd="0" parTransId="{B8761373-A1B3-42D0-BD0B-8D060AE2CE3D}" sibTransId="{9C2583C7-528E-412B-88DE-101575BB80EC}"/>
    <dgm:cxn modelId="{72321CCC-9C75-41B8-AB78-E791D5EB07AF}" srcId="{EF9751D5-1867-4686-82CD-B6F7DE4F2528}" destId="{ACDB4E19-FE4B-45F7-AB7B-F46A38B773B9}" srcOrd="6" destOrd="0" parTransId="{1605C255-C66B-488F-ADC9-51993FF3CFE1}" sibTransId="{24678560-C29E-4361-AFD8-642CCBF2DD69}"/>
    <dgm:cxn modelId="{2EB755C8-4590-45A4-885A-3C040C55F37A}" type="presOf" srcId="{B4E4CDA1-C023-4F0F-BE27-815E7B35CD18}" destId="{07910B6A-E3F0-430C-B1E3-B7E460446811}" srcOrd="0" destOrd="0" presId="urn:microsoft.com/office/officeart/2005/8/layout/process5"/>
    <dgm:cxn modelId="{50F7C7DE-3A3C-4EB5-9593-69C0D454AE4C}" type="presOf" srcId="{D970CC31-15B5-4AB2-A5AE-4D4D71A3DDE4}" destId="{47434628-11F4-496F-8993-C2F2965A6D7D}" srcOrd="0" destOrd="0" presId="urn:microsoft.com/office/officeart/2005/8/layout/process5"/>
    <dgm:cxn modelId="{B9729C9A-CCA6-40F0-BA2F-5BDE54D43FF7}" type="presOf" srcId="{F397E2FC-199F-4880-86CE-8295FC3E2355}" destId="{993127FA-ED15-4F55-86DF-6BEBBD41FABF}" srcOrd="1" destOrd="0" presId="urn:microsoft.com/office/officeart/2005/8/layout/process5"/>
    <dgm:cxn modelId="{09DAC5EB-BACD-4CA6-81E4-363B221CE42E}" type="presOf" srcId="{2E521810-97C9-4DCA-961E-C64A2940E6EB}" destId="{A9801C14-A50D-460B-8766-E9E041769C3D}" srcOrd="0" destOrd="0" presId="urn:microsoft.com/office/officeart/2005/8/layout/process5"/>
    <dgm:cxn modelId="{50768C68-1C36-43EE-AA28-916A9A26F7A5}" type="presOf" srcId="{061BCAAB-9AB3-4783-AE65-933DD4231D9C}" destId="{A44EA213-EA6A-491F-9B22-0B8810D1B166}" srcOrd="0" destOrd="0" presId="urn:microsoft.com/office/officeart/2005/8/layout/process5"/>
    <dgm:cxn modelId="{7FBEFDFB-C2F7-4329-8EF3-995C6084F332}" srcId="{EF9751D5-1867-4686-82CD-B6F7DE4F2528}" destId="{D970CC31-15B5-4AB2-A5AE-4D4D71A3DDE4}" srcOrd="4" destOrd="0" parTransId="{F1E1EE6C-8F92-424B-A390-28A64C0150BE}" sibTransId="{F397E2FC-199F-4880-86CE-8295FC3E2355}"/>
    <dgm:cxn modelId="{5F7C40BE-8DF7-4437-B930-96BA33F5780D}" type="presOf" srcId="{A2E00175-DEB4-4F36-A084-82F34637F177}" destId="{C939C011-CC02-4F47-B6B2-0CE6FE052614}" srcOrd="0" destOrd="0" presId="urn:microsoft.com/office/officeart/2005/8/layout/process5"/>
    <dgm:cxn modelId="{68D53BC4-E8D8-4910-8FE2-46F7A7E7583A}" type="presOf" srcId="{F2BE4D4C-6FE3-469A-B7FF-0C809B390F4C}" destId="{A3E9E021-5EB7-4170-B7A9-6F62A0F5F506}" srcOrd="0" destOrd="0" presId="urn:microsoft.com/office/officeart/2005/8/layout/process5"/>
    <dgm:cxn modelId="{9F273F18-CB69-4EA0-89EE-A11EC6659998}" type="presOf" srcId="{9C2583C7-528E-412B-88DE-101575BB80EC}" destId="{7F83F371-B452-4773-BDA2-BB2D45979092}" srcOrd="1" destOrd="0" presId="urn:microsoft.com/office/officeart/2005/8/layout/process5"/>
    <dgm:cxn modelId="{F2666D30-319E-4CFB-9F73-82FFF35EDBE8}" srcId="{EF9751D5-1867-4686-82CD-B6F7DE4F2528}" destId="{2E521810-97C9-4DCA-961E-C64A2940E6EB}" srcOrd="3" destOrd="0" parTransId="{81EC421B-4BB9-4BB5-9882-1C16CA42C346}" sibTransId="{A2E00175-DEB4-4F36-A084-82F34637F177}"/>
    <dgm:cxn modelId="{12FD9D28-5A26-4BEC-ACEA-907A8AB6169F}" type="presOf" srcId="{51E9FA06-F414-49B4-AACB-5228344DD64A}" destId="{88B4FDB0-5FDB-4FEF-A1B9-356CC6F29BDB}" srcOrd="0" destOrd="0" presId="urn:microsoft.com/office/officeart/2005/8/layout/process5"/>
    <dgm:cxn modelId="{2AF4E32F-DA5D-4491-9DEA-88C94945346D}" type="presOf" srcId="{EE25E092-191F-4A87-AE65-3DD9914CA27B}" destId="{9032CF85-8079-4780-BD6E-C7247802DB67}" srcOrd="1" destOrd="0" presId="urn:microsoft.com/office/officeart/2005/8/layout/process5"/>
    <dgm:cxn modelId="{8222E60F-2774-4840-9032-CF3A67FD3CFF}" type="presOf" srcId="{51E9FA06-F414-49B4-AACB-5228344DD64A}" destId="{CB0A34C7-B127-4743-8097-BE3341DF1545}" srcOrd="1" destOrd="0" presId="urn:microsoft.com/office/officeart/2005/8/layout/process5"/>
    <dgm:cxn modelId="{290F570D-3600-40CB-800D-3030F7B52E21}" srcId="{EF9751D5-1867-4686-82CD-B6F7DE4F2528}" destId="{BF3A8D24-42E8-4120-B0C7-D7EB4405E5FE}" srcOrd="2" destOrd="0" parTransId="{C01BF8F0-4A24-4000-97D0-E61D066A9C81}" sibTransId="{E1E04AE3-DB0B-423B-871B-B838E4FE88FC}"/>
    <dgm:cxn modelId="{B655ACBD-0E41-4F87-8D97-AF46E0A29DEE}" type="presOf" srcId="{EF9751D5-1867-4686-82CD-B6F7DE4F2528}" destId="{526F0C54-C6A2-40C9-826F-6D527F3EEE3A}" srcOrd="0" destOrd="0" presId="urn:microsoft.com/office/officeart/2005/8/layout/process5"/>
    <dgm:cxn modelId="{9248DB9B-B2CF-452E-995D-F4EF6C6C41FF}" type="presOf" srcId="{68787227-B041-4A75-99C0-AF035E4D9944}" destId="{58CACC96-289C-41C7-AB53-7CD6A36C0A74}" srcOrd="0" destOrd="0" presId="urn:microsoft.com/office/officeart/2005/8/layout/process5"/>
    <dgm:cxn modelId="{D614545F-5FCC-4E5A-B756-26C148D6E7B8}" srcId="{EF9751D5-1867-4686-82CD-B6F7DE4F2528}" destId="{68787227-B041-4A75-99C0-AF035E4D9944}" srcOrd="5" destOrd="0" parTransId="{7AAD2BBA-C4EA-4680-9738-7C69F3EB11C0}" sibTransId="{EE25E092-191F-4A87-AE65-3DD9914CA27B}"/>
    <dgm:cxn modelId="{F261AA19-EB85-4CE4-93EB-A10C2C501D0D}" type="presOf" srcId="{ACDB4E19-FE4B-45F7-AB7B-F46A38B773B9}" destId="{E2104347-DBEF-465A-9016-88EF96F7F61E}" srcOrd="0" destOrd="0" presId="urn:microsoft.com/office/officeart/2005/8/layout/process5"/>
    <dgm:cxn modelId="{B7D311EA-7B7C-474B-A941-401BEEECB4C4}" type="presOf" srcId="{5DDDAF16-C080-45C1-80EF-740AF6B1D93E}" destId="{1C9AF5CC-1BA6-4964-A4EC-6EDD0AEB1BE3}" srcOrd="0" destOrd="0" presId="urn:microsoft.com/office/officeart/2005/8/layout/process5"/>
    <dgm:cxn modelId="{61ED9FED-7093-4C82-8D46-3FD59711815F}" type="presOf" srcId="{F397E2FC-199F-4880-86CE-8295FC3E2355}" destId="{AB7ABFA9-46D0-48FC-8940-DCBE3A309148}" srcOrd="0" destOrd="0" presId="urn:microsoft.com/office/officeart/2005/8/layout/process5"/>
    <dgm:cxn modelId="{60905ACD-CF44-41BF-B3BC-34868C98615A}" type="presOf" srcId="{BF3A8D24-42E8-4120-B0C7-D7EB4405E5FE}" destId="{DA99C156-9091-420D-BB3F-34DDEACD6694}" srcOrd="0" destOrd="0" presId="urn:microsoft.com/office/officeart/2005/8/layout/process5"/>
    <dgm:cxn modelId="{DDBDBA68-2A4F-465F-BB3F-5580ACB7EBC1}" type="presOf" srcId="{88311E15-5A49-4B7B-A566-FD46BA5F7166}" destId="{8667FFF7-5488-49FB-9302-70B3990DE767}" srcOrd="1" destOrd="0" presId="urn:microsoft.com/office/officeart/2005/8/layout/process5"/>
    <dgm:cxn modelId="{68BC5BCA-5AA3-420E-819E-83A0D415EDC9}" type="presOf" srcId="{24678560-C29E-4361-AFD8-642CCBF2DD69}" destId="{F8C1FB07-64FE-4501-B976-50F8E9C7FB04}" srcOrd="1" destOrd="0" presId="urn:microsoft.com/office/officeart/2005/8/layout/process5"/>
    <dgm:cxn modelId="{8FFC25D5-844B-410E-836F-F99523221FA3}" srcId="{EF9751D5-1867-4686-82CD-B6F7DE4F2528}" destId="{5DDDAF16-C080-45C1-80EF-740AF6B1D93E}" srcOrd="0" destOrd="0" parTransId="{ED4EA53A-2107-4E0A-AB95-D9580EE6EB04}" sibTransId="{F2BE4D4C-6FE3-469A-B7FF-0C809B390F4C}"/>
    <dgm:cxn modelId="{27540065-FA1E-472E-B8F0-EA1AFCD2940B}" type="presOf" srcId="{E1E04AE3-DB0B-423B-871B-B838E4FE88FC}" destId="{C2F78FB2-1D76-4B7E-8EA6-FEDD018295A4}" srcOrd="1" destOrd="0" presId="urn:microsoft.com/office/officeart/2005/8/layout/process5"/>
    <dgm:cxn modelId="{7EB4067C-6107-4493-8E2F-114FAB052519}" type="presOf" srcId="{9C2583C7-528E-412B-88DE-101575BB80EC}" destId="{E44D162D-8468-4489-A107-F7AAA8C6F580}" srcOrd="0" destOrd="0" presId="urn:microsoft.com/office/officeart/2005/8/layout/process5"/>
    <dgm:cxn modelId="{8342B482-46A3-4F4E-B4F4-7D223F6068CC}" srcId="{EF9751D5-1867-4686-82CD-B6F7DE4F2528}" destId="{E5D54EE0-F9A4-434E-AE56-A28565090D82}" srcOrd="8" destOrd="0" parTransId="{5BE81137-4D62-404A-9FF2-35420F111E28}" sibTransId="{88311E15-5A49-4B7B-A566-FD46BA5F7166}"/>
    <dgm:cxn modelId="{42449EAD-9617-4BAD-8878-992D61F2955B}" type="presOf" srcId="{EE25E092-191F-4A87-AE65-3DD9914CA27B}" destId="{D4E2DCDB-722C-4919-B92D-EF643814D156}" srcOrd="0" destOrd="0" presId="urn:microsoft.com/office/officeart/2005/8/layout/process5"/>
    <dgm:cxn modelId="{C0420F63-A899-4EBC-98BB-2041580894F5}" type="presOf" srcId="{A2E00175-DEB4-4F36-A084-82F34637F177}" destId="{FF611660-4301-44DF-84D4-BF9F0A13BD0F}" srcOrd="1" destOrd="0" presId="urn:microsoft.com/office/officeart/2005/8/layout/process5"/>
    <dgm:cxn modelId="{9E00D734-778B-4F34-A285-76643CD1FE2B}" type="presOf" srcId="{24678560-C29E-4361-AFD8-642CCBF2DD69}" destId="{6B667764-2E75-4113-A85D-2B664A684194}" srcOrd="0" destOrd="0" presId="urn:microsoft.com/office/officeart/2005/8/layout/process5"/>
    <dgm:cxn modelId="{D9A2FF56-E9A0-4E3A-9C4B-B6ED2F239A18}" type="presOf" srcId="{E1E04AE3-DB0B-423B-871B-B838E4FE88FC}" destId="{5A06E662-AA8A-4857-AF7E-094A8ACCFAC7}" srcOrd="0" destOrd="0" presId="urn:microsoft.com/office/officeart/2005/8/layout/process5"/>
    <dgm:cxn modelId="{36499914-5E4B-4225-A49D-77AF91596A0E}" type="presOf" srcId="{F2BE4D4C-6FE3-469A-B7FF-0C809B390F4C}" destId="{02916911-4721-4662-A62F-3AECB22551FC}" srcOrd="1" destOrd="0" presId="urn:microsoft.com/office/officeart/2005/8/layout/process5"/>
    <dgm:cxn modelId="{4EB18BF5-88C1-4BC0-873F-6B09703DE19C}" type="presOf" srcId="{88311E15-5A49-4B7B-A566-FD46BA5F7166}" destId="{D4B6714D-D54F-4A21-A9E8-2EED8B91DB33}" srcOrd="0" destOrd="0" presId="urn:microsoft.com/office/officeart/2005/8/layout/process5"/>
    <dgm:cxn modelId="{956ACC77-9E6B-4F4F-9460-12804D74B10A}" srcId="{EF9751D5-1867-4686-82CD-B6F7DE4F2528}" destId="{B4E4CDA1-C023-4F0F-BE27-815E7B35CD18}" srcOrd="9" destOrd="0" parTransId="{6FB1C7CA-DD7F-4AF5-90B0-69679382587D}" sibTransId="{B3E70321-A13C-4C10-9D56-29F02B0A397A}"/>
    <dgm:cxn modelId="{54CE752C-0217-42A5-9B7F-9C5B35E3267A}" srcId="{EF9751D5-1867-4686-82CD-B6F7DE4F2528}" destId="{5C6CE758-5746-4BB7-BFD3-631F48A7EC44}" srcOrd="7" destOrd="0" parTransId="{22014C68-BC3D-4D5A-B619-A3AE4AAE907B}" sibTransId="{51E9FA06-F414-49B4-AACB-5228344DD64A}"/>
    <dgm:cxn modelId="{E0CE1F6F-2092-4549-BDC1-D9D8A5889512}" type="presParOf" srcId="{526F0C54-C6A2-40C9-826F-6D527F3EEE3A}" destId="{1C9AF5CC-1BA6-4964-A4EC-6EDD0AEB1BE3}" srcOrd="0" destOrd="0" presId="urn:microsoft.com/office/officeart/2005/8/layout/process5"/>
    <dgm:cxn modelId="{9AFA0987-1FFC-4EE2-9E6F-75FBD5A4F375}" type="presParOf" srcId="{526F0C54-C6A2-40C9-826F-6D527F3EEE3A}" destId="{A3E9E021-5EB7-4170-B7A9-6F62A0F5F506}" srcOrd="1" destOrd="0" presId="urn:microsoft.com/office/officeart/2005/8/layout/process5"/>
    <dgm:cxn modelId="{927ACD45-27C9-45AE-9CE8-C1D46B09DE19}" type="presParOf" srcId="{A3E9E021-5EB7-4170-B7A9-6F62A0F5F506}" destId="{02916911-4721-4662-A62F-3AECB22551FC}" srcOrd="0" destOrd="0" presId="urn:microsoft.com/office/officeart/2005/8/layout/process5"/>
    <dgm:cxn modelId="{836A3742-FC90-4B16-8320-FFCD0A347C4C}" type="presParOf" srcId="{526F0C54-C6A2-40C9-826F-6D527F3EEE3A}" destId="{A44EA213-EA6A-491F-9B22-0B8810D1B166}" srcOrd="2" destOrd="0" presId="urn:microsoft.com/office/officeart/2005/8/layout/process5"/>
    <dgm:cxn modelId="{3EB9374A-E2B0-4417-A290-FD04575F9B96}" type="presParOf" srcId="{526F0C54-C6A2-40C9-826F-6D527F3EEE3A}" destId="{E44D162D-8468-4489-A107-F7AAA8C6F580}" srcOrd="3" destOrd="0" presId="urn:microsoft.com/office/officeart/2005/8/layout/process5"/>
    <dgm:cxn modelId="{E5225603-0719-441B-B195-7F5143DA79D8}" type="presParOf" srcId="{E44D162D-8468-4489-A107-F7AAA8C6F580}" destId="{7F83F371-B452-4773-BDA2-BB2D45979092}" srcOrd="0" destOrd="0" presId="urn:microsoft.com/office/officeart/2005/8/layout/process5"/>
    <dgm:cxn modelId="{D15762D7-1C03-466F-B014-9322D303A87F}" type="presParOf" srcId="{526F0C54-C6A2-40C9-826F-6D527F3EEE3A}" destId="{DA99C156-9091-420D-BB3F-34DDEACD6694}" srcOrd="4" destOrd="0" presId="urn:microsoft.com/office/officeart/2005/8/layout/process5"/>
    <dgm:cxn modelId="{62EF0DF8-8181-4394-8390-9B253605CDFC}" type="presParOf" srcId="{526F0C54-C6A2-40C9-826F-6D527F3EEE3A}" destId="{5A06E662-AA8A-4857-AF7E-094A8ACCFAC7}" srcOrd="5" destOrd="0" presId="urn:microsoft.com/office/officeart/2005/8/layout/process5"/>
    <dgm:cxn modelId="{561979FE-709A-406D-9D00-0EB5A39D5848}" type="presParOf" srcId="{5A06E662-AA8A-4857-AF7E-094A8ACCFAC7}" destId="{C2F78FB2-1D76-4B7E-8EA6-FEDD018295A4}" srcOrd="0" destOrd="0" presId="urn:microsoft.com/office/officeart/2005/8/layout/process5"/>
    <dgm:cxn modelId="{D5A710C0-47D6-48F7-873B-E1E4B8A80E7E}" type="presParOf" srcId="{526F0C54-C6A2-40C9-826F-6D527F3EEE3A}" destId="{A9801C14-A50D-460B-8766-E9E041769C3D}" srcOrd="6" destOrd="0" presId="urn:microsoft.com/office/officeart/2005/8/layout/process5"/>
    <dgm:cxn modelId="{B2680FED-B337-43D6-AFCD-0F7DD2C6AA7D}" type="presParOf" srcId="{526F0C54-C6A2-40C9-826F-6D527F3EEE3A}" destId="{C939C011-CC02-4F47-B6B2-0CE6FE052614}" srcOrd="7" destOrd="0" presId="urn:microsoft.com/office/officeart/2005/8/layout/process5"/>
    <dgm:cxn modelId="{F8F1E154-B183-43F8-A570-0C409DC92E96}" type="presParOf" srcId="{C939C011-CC02-4F47-B6B2-0CE6FE052614}" destId="{FF611660-4301-44DF-84D4-BF9F0A13BD0F}" srcOrd="0" destOrd="0" presId="urn:microsoft.com/office/officeart/2005/8/layout/process5"/>
    <dgm:cxn modelId="{4FCE72FE-01CC-42B6-8F59-3D9C5D54C734}" type="presParOf" srcId="{526F0C54-C6A2-40C9-826F-6D527F3EEE3A}" destId="{47434628-11F4-496F-8993-C2F2965A6D7D}" srcOrd="8" destOrd="0" presId="urn:microsoft.com/office/officeart/2005/8/layout/process5"/>
    <dgm:cxn modelId="{DB097497-1D64-4ACB-88F2-D33A8B934FB0}" type="presParOf" srcId="{526F0C54-C6A2-40C9-826F-6D527F3EEE3A}" destId="{AB7ABFA9-46D0-48FC-8940-DCBE3A309148}" srcOrd="9" destOrd="0" presId="urn:microsoft.com/office/officeart/2005/8/layout/process5"/>
    <dgm:cxn modelId="{46D04E40-736A-4F41-B9EF-FC8219EE82E5}" type="presParOf" srcId="{AB7ABFA9-46D0-48FC-8940-DCBE3A309148}" destId="{993127FA-ED15-4F55-86DF-6BEBBD41FABF}" srcOrd="0" destOrd="0" presId="urn:microsoft.com/office/officeart/2005/8/layout/process5"/>
    <dgm:cxn modelId="{70B7CC09-84A7-46D2-A016-C2CD1D63DC7B}" type="presParOf" srcId="{526F0C54-C6A2-40C9-826F-6D527F3EEE3A}" destId="{58CACC96-289C-41C7-AB53-7CD6A36C0A74}" srcOrd="10" destOrd="0" presId="urn:microsoft.com/office/officeart/2005/8/layout/process5"/>
    <dgm:cxn modelId="{25CFAFC6-D666-494D-BA79-9166798C818E}" type="presParOf" srcId="{526F0C54-C6A2-40C9-826F-6D527F3EEE3A}" destId="{D4E2DCDB-722C-4919-B92D-EF643814D156}" srcOrd="11" destOrd="0" presId="urn:microsoft.com/office/officeart/2005/8/layout/process5"/>
    <dgm:cxn modelId="{16F6E537-E3EA-455E-BB6D-66B0408DE671}" type="presParOf" srcId="{D4E2DCDB-722C-4919-B92D-EF643814D156}" destId="{9032CF85-8079-4780-BD6E-C7247802DB67}" srcOrd="0" destOrd="0" presId="urn:microsoft.com/office/officeart/2005/8/layout/process5"/>
    <dgm:cxn modelId="{AAC0E358-C2E6-46E7-A1AF-D3BE48ED47C5}" type="presParOf" srcId="{526F0C54-C6A2-40C9-826F-6D527F3EEE3A}" destId="{E2104347-DBEF-465A-9016-88EF96F7F61E}" srcOrd="12" destOrd="0" presId="urn:microsoft.com/office/officeart/2005/8/layout/process5"/>
    <dgm:cxn modelId="{684EB1D5-C57D-4A43-9CDE-E2529DB53DAD}" type="presParOf" srcId="{526F0C54-C6A2-40C9-826F-6D527F3EEE3A}" destId="{6B667764-2E75-4113-A85D-2B664A684194}" srcOrd="13" destOrd="0" presId="urn:microsoft.com/office/officeart/2005/8/layout/process5"/>
    <dgm:cxn modelId="{8AB04FA5-E63B-4EB2-847D-7439EB5F296A}" type="presParOf" srcId="{6B667764-2E75-4113-A85D-2B664A684194}" destId="{F8C1FB07-64FE-4501-B976-50F8E9C7FB04}" srcOrd="0" destOrd="0" presId="urn:microsoft.com/office/officeart/2005/8/layout/process5"/>
    <dgm:cxn modelId="{CE6E74AA-6BD3-49C8-B55E-E015E3B3ED2F}" type="presParOf" srcId="{526F0C54-C6A2-40C9-826F-6D527F3EEE3A}" destId="{CFC6FDAC-7A0D-4C27-8178-7DF75C479934}" srcOrd="14" destOrd="0" presId="urn:microsoft.com/office/officeart/2005/8/layout/process5"/>
    <dgm:cxn modelId="{6C361AAA-052F-4CFA-A1AE-9D5CCD5B1E1C}" type="presParOf" srcId="{526F0C54-C6A2-40C9-826F-6D527F3EEE3A}" destId="{88B4FDB0-5FDB-4FEF-A1B9-356CC6F29BDB}" srcOrd="15" destOrd="0" presId="urn:microsoft.com/office/officeart/2005/8/layout/process5"/>
    <dgm:cxn modelId="{BEA4AD1B-1578-4E01-AFBB-2E6F12520550}" type="presParOf" srcId="{88B4FDB0-5FDB-4FEF-A1B9-356CC6F29BDB}" destId="{CB0A34C7-B127-4743-8097-BE3341DF1545}" srcOrd="0" destOrd="0" presId="urn:microsoft.com/office/officeart/2005/8/layout/process5"/>
    <dgm:cxn modelId="{1AC4A955-8BAB-4F4D-BC77-64936991112F}" type="presParOf" srcId="{526F0C54-C6A2-40C9-826F-6D527F3EEE3A}" destId="{4569837A-DEE9-40DA-9731-AD26E879B6FF}" srcOrd="16" destOrd="0" presId="urn:microsoft.com/office/officeart/2005/8/layout/process5"/>
    <dgm:cxn modelId="{199453C7-7CBB-4F90-8018-64C05B1228CE}" type="presParOf" srcId="{526F0C54-C6A2-40C9-826F-6D527F3EEE3A}" destId="{D4B6714D-D54F-4A21-A9E8-2EED8B91DB33}" srcOrd="17" destOrd="0" presId="urn:microsoft.com/office/officeart/2005/8/layout/process5"/>
    <dgm:cxn modelId="{04011E06-BA40-4AFD-969C-2D5FA5E59B15}" type="presParOf" srcId="{D4B6714D-D54F-4A21-A9E8-2EED8B91DB33}" destId="{8667FFF7-5488-49FB-9302-70B3990DE767}" srcOrd="0" destOrd="0" presId="urn:microsoft.com/office/officeart/2005/8/layout/process5"/>
    <dgm:cxn modelId="{211D0A6E-46F4-491D-846D-547D11D1B5C1}" type="presParOf" srcId="{526F0C54-C6A2-40C9-826F-6D527F3EEE3A}" destId="{07910B6A-E3F0-430C-B1E3-B7E460446811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F80B2D-75DA-4D73-B89E-F12A3937C144}" type="doc">
      <dgm:prSet loTypeId="urn:microsoft.com/office/officeart/2005/8/layout/vList4" loCatId="pictur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30B8954-B83F-4E86-8582-B19D0B9B8C95}">
      <dgm:prSet phldrT="[文本]" custT="1"/>
      <dgm:spPr/>
      <dgm:t>
        <a:bodyPr/>
        <a:lstStyle/>
        <a:p>
          <a:r>
            <a:rPr lang="zh-CN" altLang="en-US" sz="2800" smtClean="0">
              <a:solidFill>
                <a:schemeClr val="tx1"/>
              </a:solidFill>
              <a:latin typeface="+mn-ea"/>
              <a:ea typeface="+mn-ea"/>
            </a:rPr>
            <a:t>私人生活</a:t>
          </a:r>
          <a:endParaRPr lang="zh-CN" altLang="en-US" sz="2800" dirty="0">
            <a:solidFill>
              <a:schemeClr val="tx1"/>
            </a:solidFill>
            <a:latin typeface="+mn-ea"/>
            <a:ea typeface="+mn-ea"/>
          </a:endParaRPr>
        </a:p>
      </dgm:t>
    </dgm:pt>
    <dgm:pt modelId="{9E64184F-217C-4307-AFCC-C9D0F6F5FCE0}" type="parTrans" cxnId="{6B117987-C105-46CC-AF86-54BE91569808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0EAA2A39-43ED-420A-AA49-BAD7968A57A8}" type="sibTrans" cxnId="{6B117987-C105-46CC-AF86-54BE91569808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E1E8F160-A834-4FBA-884B-FEF659A9703C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+mn-ea"/>
              <a:ea typeface="+mn-ea"/>
            </a:rPr>
            <a:t>往往以家庭内部活动和个人活动为主要领域，具有一定的封闭性和隐秘性。</a:t>
          </a:r>
          <a:endParaRPr lang="zh-CN" altLang="en-US" sz="2400" dirty="0">
            <a:solidFill>
              <a:schemeClr val="tx1"/>
            </a:solidFill>
            <a:latin typeface="+mn-ea"/>
            <a:ea typeface="+mn-ea"/>
          </a:endParaRPr>
        </a:p>
      </dgm:t>
    </dgm:pt>
    <dgm:pt modelId="{098218BD-E961-4EEA-8A35-89E80CDF8583}" type="parTrans" cxnId="{6FCAC241-3C6F-42A9-B227-E2CC65287780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0546971F-A49B-4F9F-A9D4-8B5482D88877}" type="sibTrans" cxnId="{6FCAC241-3C6F-42A9-B227-E2CC65287780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7F53FFEA-6559-4067-BC1C-D4C8B3A6448C}">
      <dgm:prSet phldrT="[文本]" custT="1"/>
      <dgm:spPr/>
      <dgm:t>
        <a:bodyPr/>
        <a:lstStyle/>
        <a:p>
          <a:r>
            <a:rPr kumimoji="1" lang="zh-CN" altLang="en-US" sz="2800" smtClean="0">
              <a:solidFill>
                <a:schemeClr val="tx1"/>
              </a:solidFill>
              <a:latin typeface="+mn-ea"/>
              <a:ea typeface="+mn-ea"/>
            </a:rPr>
            <a:t>公共生活</a:t>
          </a:r>
          <a:endParaRPr lang="zh-CN" altLang="en-US" sz="2800" dirty="0">
            <a:solidFill>
              <a:schemeClr val="tx1"/>
            </a:solidFill>
            <a:latin typeface="+mn-ea"/>
            <a:ea typeface="+mn-ea"/>
          </a:endParaRPr>
        </a:p>
      </dgm:t>
    </dgm:pt>
    <dgm:pt modelId="{8D5625C6-75E6-4E37-9440-F874E7BCDA99}" type="parTrans" cxnId="{2D7EBEA2-A2DE-4BD2-AD83-ABE6811A1CA4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4AE2F2B5-8CF2-45C7-9551-DBF06E55AEE5}" type="sibTrans" cxnId="{2D7EBEA2-A2DE-4BD2-AD83-ABE6811A1CA4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D70B3825-54D3-4843-8A34-E6264D3132C1}">
      <dgm:prSet phldrT="[文本]" custT="1"/>
      <dgm:spPr/>
      <dgm:t>
        <a:bodyPr/>
        <a:lstStyle/>
        <a:p>
          <a:r>
            <a:rPr kumimoji="1" lang="zh-CN" altLang="en-US" sz="2200" smtClean="0">
              <a:solidFill>
                <a:schemeClr val="tx1"/>
              </a:solidFill>
              <a:latin typeface="+mn-ea"/>
              <a:ea typeface="+mn-ea"/>
            </a:rPr>
            <a:t>超越了私人生活的局限，具有鲜明的开放性和透明性</a:t>
          </a:r>
          <a:r>
            <a:rPr kumimoji="1" lang="en-US" altLang="zh-CN" sz="2200" smtClean="0">
              <a:solidFill>
                <a:schemeClr val="tx1"/>
              </a:solidFill>
              <a:latin typeface="+mn-ea"/>
              <a:ea typeface="+mn-ea"/>
            </a:rPr>
            <a:t>,</a:t>
          </a:r>
          <a:r>
            <a:rPr kumimoji="1" lang="zh-CN" altLang="en-US" sz="2200" smtClean="0">
              <a:solidFill>
                <a:schemeClr val="tx1"/>
              </a:solidFill>
              <a:latin typeface="+mn-ea"/>
              <a:ea typeface="+mn-ea"/>
            </a:rPr>
            <a:t>对他人和社会的影响更为直接和广泛。 </a:t>
          </a:r>
          <a:endParaRPr lang="zh-CN" altLang="en-US" sz="2200" dirty="0">
            <a:solidFill>
              <a:schemeClr val="tx1"/>
            </a:solidFill>
            <a:latin typeface="+mn-ea"/>
            <a:ea typeface="+mn-ea"/>
          </a:endParaRPr>
        </a:p>
      </dgm:t>
    </dgm:pt>
    <dgm:pt modelId="{A6BF8BB0-F74D-4DBA-97A8-6045AB7CCAE8}" type="parTrans" cxnId="{55610868-F5F4-483A-AF59-ECE79BB1E5F7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7C1034D2-2262-4DF3-8B1B-0D4765B88D21}" type="sibTrans" cxnId="{55610868-F5F4-483A-AF59-ECE79BB1E5F7}">
      <dgm:prSet/>
      <dgm:spPr/>
      <dgm:t>
        <a:bodyPr/>
        <a:lstStyle/>
        <a:p>
          <a:endParaRPr lang="zh-CN" altLang="en-US" sz="2400">
            <a:solidFill>
              <a:schemeClr val="tx1"/>
            </a:solidFill>
            <a:latin typeface="+mn-ea"/>
            <a:ea typeface="+mn-ea"/>
          </a:endParaRPr>
        </a:p>
      </dgm:t>
    </dgm:pt>
    <dgm:pt modelId="{0586C912-3346-4929-8298-D82A009D29AF}" type="pres">
      <dgm:prSet presAssocID="{8AF80B2D-75DA-4D73-B89E-F12A3937C14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43E214-C3AF-4956-9AA6-8A5A9994FABF}" type="pres">
      <dgm:prSet presAssocID="{A30B8954-B83F-4E86-8582-B19D0B9B8C95}" presName="comp" presStyleCnt="0"/>
      <dgm:spPr/>
    </dgm:pt>
    <dgm:pt modelId="{FB77CF19-B694-405E-9A62-E05E6C727C3D}" type="pres">
      <dgm:prSet presAssocID="{A30B8954-B83F-4E86-8582-B19D0B9B8C95}" presName="box" presStyleLbl="node1" presStyleIdx="0" presStyleCnt="2"/>
      <dgm:spPr/>
      <dgm:t>
        <a:bodyPr/>
        <a:lstStyle/>
        <a:p>
          <a:endParaRPr lang="zh-CN" altLang="en-US"/>
        </a:p>
      </dgm:t>
    </dgm:pt>
    <dgm:pt modelId="{4CD20A14-A85D-43F4-9438-0F7B85EC9C76}" type="pres">
      <dgm:prSet presAssocID="{A30B8954-B83F-4E86-8582-B19D0B9B8C95}" presName="img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CC26F55-4231-434E-8D7F-146D3A317FA4}" type="pres">
      <dgm:prSet presAssocID="{A30B8954-B83F-4E86-8582-B19D0B9B8C9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3B7737-4650-4ABB-BE91-C0139DA75811}" type="pres">
      <dgm:prSet presAssocID="{0EAA2A39-43ED-420A-AA49-BAD7968A57A8}" presName="spacer" presStyleCnt="0"/>
      <dgm:spPr/>
    </dgm:pt>
    <dgm:pt modelId="{3F208CB6-4074-4043-9C1A-C0AA03001FBB}" type="pres">
      <dgm:prSet presAssocID="{7F53FFEA-6559-4067-BC1C-D4C8B3A6448C}" presName="comp" presStyleCnt="0"/>
      <dgm:spPr/>
    </dgm:pt>
    <dgm:pt modelId="{3E100CFE-6391-47A9-B3AB-BA380FEBDCEE}" type="pres">
      <dgm:prSet presAssocID="{7F53FFEA-6559-4067-BC1C-D4C8B3A6448C}" presName="box" presStyleLbl="node1" presStyleIdx="1" presStyleCnt="2"/>
      <dgm:spPr/>
      <dgm:t>
        <a:bodyPr/>
        <a:lstStyle/>
        <a:p>
          <a:endParaRPr lang="zh-CN" altLang="en-US"/>
        </a:p>
      </dgm:t>
    </dgm:pt>
    <dgm:pt modelId="{77069D43-792F-48FA-85BD-7B102C253342}" type="pres">
      <dgm:prSet presAssocID="{7F53FFEA-6559-4067-BC1C-D4C8B3A6448C}" presName="img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27EF8F8-7182-4C68-8708-8FF9079BD020}" type="pres">
      <dgm:prSet presAssocID="{7F53FFEA-6559-4067-BC1C-D4C8B3A6448C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4B41A3-BB51-4005-AED5-A3B139DD8C43}" type="presOf" srcId="{7F53FFEA-6559-4067-BC1C-D4C8B3A6448C}" destId="{627EF8F8-7182-4C68-8708-8FF9079BD020}" srcOrd="1" destOrd="0" presId="urn:microsoft.com/office/officeart/2005/8/layout/vList4"/>
    <dgm:cxn modelId="{3FFBCC2D-5745-4063-8A77-16ED6DEA123B}" type="presOf" srcId="{E1E8F160-A834-4FBA-884B-FEF659A9703C}" destId="{BCC26F55-4231-434E-8D7F-146D3A317FA4}" srcOrd="1" destOrd="1" presId="urn:microsoft.com/office/officeart/2005/8/layout/vList4"/>
    <dgm:cxn modelId="{6B117987-C105-46CC-AF86-54BE91569808}" srcId="{8AF80B2D-75DA-4D73-B89E-F12A3937C144}" destId="{A30B8954-B83F-4E86-8582-B19D0B9B8C95}" srcOrd="0" destOrd="0" parTransId="{9E64184F-217C-4307-AFCC-C9D0F6F5FCE0}" sibTransId="{0EAA2A39-43ED-420A-AA49-BAD7968A57A8}"/>
    <dgm:cxn modelId="{58660BC6-2527-4C7E-A1E5-22DD159DDDF6}" type="presOf" srcId="{D70B3825-54D3-4843-8A34-E6264D3132C1}" destId="{627EF8F8-7182-4C68-8708-8FF9079BD020}" srcOrd="1" destOrd="1" presId="urn:microsoft.com/office/officeart/2005/8/layout/vList4"/>
    <dgm:cxn modelId="{B1AA423E-D161-4B31-9D0B-AD84C44112AE}" type="presOf" srcId="{A30B8954-B83F-4E86-8582-B19D0B9B8C95}" destId="{FB77CF19-B694-405E-9A62-E05E6C727C3D}" srcOrd="0" destOrd="0" presId="urn:microsoft.com/office/officeart/2005/8/layout/vList4"/>
    <dgm:cxn modelId="{33470612-82D9-45C6-8763-E1C1B49B1D77}" type="presOf" srcId="{E1E8F160-A834-4FBA-884B-FEF659A9703C}" destId="{FB77CF19-B694-405E-9A62-E05E6C727C3D}" srcOrd="0" destOrd="1" presId="urn:microsoft.com/office/officeart/2005/8/layout/vList4"/>
    <dgm:cxn modelId="{55610868-F5F4-483A-AF59-ECE79BB1E5F7}" srcId="{7F53FFEA-6559-4067-BC1C-D4C8B3A6448C}" destId="{D70B3825-54D3-4843-8A34-E6264D3132C1}" srcOrd="0" destOrd="0" parTransId="{A6BF8BB0-F74D-4DBA-97A8-6045AB7CCAE8}" sibTransId="{7C1034D2-2262-4DF3-8B1B-0D4765B88D21}"/>
    <dgm:cxn modelId="{2D7EBEA2-A2DE-4BD2-AD83-ABE6811A1CA4}" srcId="{8AF80B2D-75DA-4D73-B89E-F12A3937C144}" destId="{7F53FFEA-6559-4067-BC1C-D4C8B3A6448C}" srcOrd="1" destOrd="0" parTransId="{8D5625C6-75E6-4E37-9440-F874E7BCDA99}" sibTransId="{4AE2F2B5-8CF2-45C7-9551-DBF06E55AEE5}"/>
    <dgm:cxn modelId="{EA8365BF-A56C-4F42-9C03-B09E38AF117C}" type="presOf" srcId="{D70B3825-54D3-4843-8A34-E6264D3132C1}" destId="{3E100CFE-6391-47A9-B3AB-BA380FEBDCEE}" srcOrd="0" destOrd="1" presId="urn:microsoft.com/office/officeart/2005/8/layout/vList4"/>
    <dgm:cxn modelId="{6FCAC241-3C6F-42A9-B227-E2CC65287780}" srcId="{A30B8954-B83F-4E86-8582-B19D0B9B8C95}" destId="{E1E8F160-A834-4FBA-884B-FEF659A9703C}" srcOrd="0" destOrd="0" parTransId="{098218BD-E961-4EEA-8A35-89E80CDF8583}" sibTransId="{0546971F-A49B-4F9F-A9D4-8B5482D88877}"/>
    <dgm:cxn modelId="{6C7D405D-80D3-4F90-BA5E-65F142FF8B6E}" type="presOf" srcId="{A30B8954-B83F-4E86-8582-B19D0B9B8C95}" destId="{BCC26F55-4231-434E-8D7F-146D3A317FA4}" srcOrd="1" destOrd="0" presId="urn:microsoft.com/office/officeart/2005/8/layout/vList4"/>
    <dgm:cxn modelId="{CEEAEA64-3AC7-4651-BFE7-B8FA99AF09F2}" type="presOf" srcId="{7F53FFEA-6559-4067-BC1C-D4C8B3A6448C}" destId="{3E100CFE-6391-47A9-B3AB-BA380FEBDCEE}" srcOrd="0" destOrd="0" presId="urn:microsoft.com/office/officeart/2005/8/layout/vList4"/>
    <dgm:cxn modelId="{0FD36E8B-4DE2-44B7-BE52-63AAAF8831BC}" type="presOf" srcId="{8AF80B2D-75DA-4D73-B89E-F12A3937C144}" destId="{0586C912-3346-4929-8298-D82A009D29AF}" srcOrd="0" destOrd="0" presId="urn:microsoft.com/office/officeart/2005/8/layout/vList4"/>
    <dgm:cxn modelId="{AA33E42E-8916-4D09-97C1-B145199039B6}" type="presParOf" srcId="{0586C912-3346-4929-8298-D82A009D29AF}" destId="{2543E214-C3AF-4956-9AA6-8A5A9994FABF}" srcOrd="0" destOrd="0" presId="urn:microsoft.com/office/officeart/2005/8/layout/vList4"/>
    <dgm:cxn modelId="{812F0427-8EC5-42A3-B7A7-54109D881FE7}" type="presParOf" srcId="{2543E214-C3AF-4956-9AA6-8A5A9994FABF}" destId="{FB77CF19-B694-405E-9A62-E05E6C727C3D}" srcOrd="0" destOrd="0" presId="urn:microsoft.com/office/officeart/2005/8/layout/vList4"/>
    <dgm:cxn modelId="{AA4E5716-847E-43B2-BD87-BC7B45C9ED83}" type="presParOf" srcId="{2543E214-C3AF-4956-9AA6-8A5A9994FABF}" destId="{4CD20A14-A85D-43F4-9438-0F7B85EC9C76}" srcOrd="1" destOrd="0" presId="urn:microsoft.com/office/officeart/2005/8/layout/vList4"/>
    <dgm:cxn modelId="{CA960BEE-AFE9-4A25-A4D7-C35C0943A620}" type="presParOf" srcId="{2543E214-C3AF-4956-9AA6-8A5A9994FABF}" destId="{BCC26F55-4231-434E-8D7F-146D3A317FA4}" srcOrd="2" destOrd="0" presId="urn:microsoft.com/office/officeart/2005/8/layout/vList4"/>
    <dgm:cxn modelId="{EA6B32D1-4ED5-45FA-84AE-80AC9D7F6E14}" type="presParOf" srcId="{0586C912-3346-4929-8298-D82A009D29AF}" destId="{6D3B7737-4650-4ABB-BE91-C0139DA75811}" srcOrd="1" destOrd="0" presId="urn:microsoft.com/office/officeart/2005/8/layout/vList4"/>
    <dgm:cxn modelId="{0EAEE9ED-0042-44AF-BA6C-CBDBDC4B26B4}" type="presParOf" srcId="{0586C912-3346-4929-8298-D82A009D29AF}" destId="{3F208CB6-4074-4043-9C1A-C0AA03001FBB}" srcOrd="2" destOrd="0" presId="urn:microsoft.com/office/officeart/2005/8/layout/vList4"/>
    <dgm:cxn modelId="{61356C74-30BF-4FA3-8428-AE84FA02481C}" type="presParOf" srcId="{3F208CB6-4074-4043-9C1A-C0AA03001FBB}" destId="{3E100CFE-6391-47A9-B3AB-BA380FEBDCEE}" srcOrd="0" destOrd="0" presId="urn:microsoft.com/office/officeart/2005/8/layout/vList4"/>
    <dgm:cxn modelId="{CACF8BAF-76BB-446A-8FEF-463257BD7AE8}" type="presParOf" srcId="{3F208CB6-4074-4043-9C1A-C0AA03001FBB}" destId="{77069D43-792F-48FA-85BD-7B102C253342}" srcOrd="1" destOrd="0" presId="urn:microsoft.com/office/officeart/2005/8/layout/vList4"/>
    <dgm:cxn modelId="{2111DB15-1164-49B0-8D03-B027150FE4DE}" type="presParOf" srcId="{3F208CB6-4074-4043-9C1A-C0AA03001FBB}" destId="{627EF8F8-7182-4C68-8708-8FF9079BD02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445CD9F-EF62-486B-9F49-D8DA3D0F0E88}" type="doc">
      <dgm:prSet loTypeId="urn:microsoft.com/office/officeart/2005/8/layout/radial2" loCatId="relationship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5AEE267F-9C96-42E7-8570-F00E7BE20539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endParaRPr lang="zh-CN" dirty="0"/>
        </a:p>
      </dgm:t>
    </dgm:pt>
    <dgm:pt modelId="{CF1238B6-FB2C-4BFA-B310-20E88BB80C59}" type="parTrans" cxnId="{C686B1DD-566C-4E79-961B-DE30A0747393}">
      <dgm:prSet/>
      <dgm:spPr/>
      <dgm:t>
        <a:bodyPr/>
        <a:lstStyle/>
        <a:p>
          <a:endParaRPr lang="zh-CN" altLang="en-US"/>
        </a:p>
      </dgm:t>
    </dgm:pt>
    <dgm:pt modelId="{67D74D81-84B9-43F5-897F-F752CF748EEE}" type="sibTrans" cxnId="{C686B1DD-566C-4E79-961B-DE30A0747393}">
      <dgm:prSet/>
      <dgm:spPr/>
      <dgm:t>
        <a:bodyPr/>
        <a:lstStyle/>
        <a:p>
          <a:endParaRPr lang="zh-CN" altLang="en-US"/>
        </a:p>
      </dgm:t>
    </dgm:pt>
    <dgm:pt modelId="{C952FC63-2881-47E4-B7BE-4169EB95327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zh-CN" altLang="en-US" sz="2400" b="1" dirty="0" smtClean="0"/>
            <a:t> 以遵纪守法为荣</a:t>
          </a:r>
          <a:endParaRPr lang="zh-CN" altLang="en-US" sz="2400" b="1" dirty="0"/>
        </a:p>
      </dgm:t>
    </dgm:pt>
    <dgm:pt modelId="{7BC20AD2-C854-41D7-957B-AF18C2514B9A}" type="parTrans" cxnId="{8C75B8E8-AF1F-4AC5-AFDB-11F48AEAE956}">
      <dgm:prSet/>
      <dgm:spPr/>
      <dgm:t>
        <a:bodyPr/>
        <a:lstStyle/>
        <a:p>
          <a:endParaRPr lang="zh-CN" altLang="en-US"/>
        </a:p>
      </dgm:t>
    </dgm:pt>
    <dgm:pt modelId="{7E5C0CC5-7372-4A47-9223-80D19492ABFD}" type="sibTrans" cxnId="{8C75B8E8-AF1F-4AC5-AFDB-11F48AEAE956}">
      <dgm:prSet/>
      <dgm:spPr/>
      <dgm:t>
        <a:bodyPr/>
        <a:lstStyle/>
        <a:p>
          <a:endParaRPr lang="zh-CN" altLang="en-US"/>
        </a:p>
      </dgm:t>
    </dgm:pt>
    <dgm:pt modelId="{0C8B31CE-A580-44FB-AC7F-FB138ADA91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400" b="1" dirty="0" smtClean="0"/>
            <a:t> 以违法乱纪为耻</a:t>
          </a:r>
          <a:endParaRPr lang="zh-CN" altLang="en-US" sz="2400" b="1" dirty="0" smtClean="0"/>
        </a:p>
      </dgm:t>
    </dgm:pt>
    <dgm:pt modelId="{AF291AA4-4A72-4250-AE99-0A3A714BE6CE}" type="parTrans" cxnId="{C3041474-4436-4F91-B891-1F8B9079A2B2}">
      <dgm:prSet/>
      <dgm:spPr/>
      <dgm:t>
        <a:bodyPr/>
        <a:lstStyle/>
        <a:p>
          <a:endParaRPr lang="zh-CN" altLang="en-US"/>
        </a:p>
      </dgm:t>
    </dgm:pt>
    <dgm:pt modelId="{E3BD056D-C857-4395-9365-0AA705431444}" type="sibTrans" cxnId="{C3041474-4436-4F91-B891-1F8B9079A2B2}">
      <dgm:prSet/>
      <dgm:spPr/>
      <dgm:t>
        <a:bodyPr/>
        <a:lstStyle/>
        <a:p>
          <a:endParaRPr lang="zh-CN" altLang="en-US"/>
        </a:p>
      </dgm:t>
    </dgm:pt>
    <dgm:pt modelId="{4A56C120-35A0-44BF-BB9A-3F9789508B49}" type="pres">
      <dgm:prSet presAssocID="{B445CD9F-EF62-486B-9F49-D8DA3D0F0E88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84CBE12-E44A-4B2B-8F1B-D218CCD3266F}" type="pres">
      <dgm:prSet presAssocID="{B445CD9F-EF62-486B-9F49-D8DA3D0F0E88}" presName="cycle" presStyleCnt="0"/>
      <dgm:spPr/>
    </dgm:pt>
    <dgm:pt modelId="{49F5C93D-F57A-4090-8E82-25B597F50268}" type="pres">
      <dgm:prSet presAssocID="{B445CD9F-EF62-486B-9F49-D8DA3D0F0E88}" presName="centerShape" presStyleCnt="0"/>
      <dgm:spPr/>
    </dgm:pt>
    <dgm:pt modelId="{830CA41D-45FB-4E55-BD82-93028837B543}" type="pres">
      <dgm:prSet presAssocID="{B445CD9F-EF62-486B-9F49-D8DA3D0F0E88}" presName="connSite" presStyleLbl="node1" presStyleIdx="0" presStyleCnt="2"/>
      <dgm:spPr/>
    </dgm:pt>
    <dgm:pt modelId="{37B32CEF-2D3B-4001-BA58-A8583CC2DE22}" type="pres">
      <dgm:prSet presAssocID="{B445CD9F-EF62-486B-9F49-D8DA3D0F0E88}" presName="visible" presStyleLbl="node1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00BA7EF-0223-48A3-9EA7-2DB594F520A2}" type="pres">
      <dgm:prSet presAssocID="{CF1238B6-FB2C-4BFA-B310-20E88BB80C59}" presName="Name25" presStyleLbl="parChTrans1D1" presStyleIdx="0" presStyleCnt="1"/>
      <dgm:spPr/>
      <dgm:t>
        <a:bodyPr/>
        <a:lstStyle/>
        <a:p>
          <a:endParaRPr lang="zh-CN" altLang="en-US"/>
        </a:p>
      </dgm:t>
    </dgm:pt>
    <dgm:pt modelId="{18237BAB-039E-4060-AC9B-91050AC30F88}" type="pres">
      <dgm:prSet presAssocID="{5AEE267F-9C96-42E7-8570-F00E7BE20539}" presName="node" presStyleCnt="0"/>
      <dgm:spPr/>
    </dgm:pt>
    <dgm:pt modelId="{815830E2-F37E-4E65-AF83-C19AB879266F}" type="pres">
      <dgm:prSet presAssocID="{5AEE267F-9C96-42E7-8570-F00E7BE20539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6E9CF3-31C4-4034-9A7B-9C35DC60101B}" type="pres">
      <dgm:prSet presAssocID="{5AEE267F-9C96-42E7-8570-F00E7BE20539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686B1DD-566C-4E79-961B-DE30A0747393}" srcId="{B445CD9F-EF62-486B-9F49-D8DA3D0F0E88}" destId="{5AEE267F-9C96-42E7-8570-F00E7BE20539}" srcOrd="0" destOrd="0" parTransId="{CF1238B6-FB2C-4BFA-B310-20E88BB80C59}" sibTransId="{67D74D81-84B9-43F5-897F-F752CF748EEE}"/>
    <dgm:cxn modelId="{D6A21A12-75AD-4EA2-8670-AEA613148901}" type="presOf" srcId="{5AEE267F-9C96-42E7-8570-F00E7BE20539}" destId="{815830E2-F37E-4E65-AF83-C19AB879266F}" srcOrd="0" destOrd="0" presId="urn:microsoft.com/office/officeart/2005/8/layout/radial2"/>
    <dgm:cxn modelId="{140B7C85-F926-4E89-A245-66C5EBD4F949}" type="presOf" srcId="{B445CD9F-EF62-486B-9F49-D8DA3D0F0E88}" destId="{4A56C120-35A0-44BF-BB9A-3F9789508B49}" srcOrd="0" destOrd="0" presId="urn:microsoft.com/office/officeart/2005/8/layout/radial2"/>
    <dgm:cxn modelId="{C3041474-4436-4F91-B891-1F8B9079A2B2}" srcId="{5AEE267F-9C96-42E7-8570-F00E7BE20539}" destId="{0C8B31CE-A580-44FB-AC7F-FB138ADA9195}" srcOrd="1" destOrd="0" parTransId="{AF291AA4-4A72-4250-AE99-0A3A714BE6CE}" sibTransId="{E3BD056D-C857-4395-9365-0AA705431444}"/>
    <dgm:cxn modelId="{1CCA51B2-E6B4-4A68-A2CB-FA1EE1C215E9}" type="presOf" srcId="{0C8B31CE-A580-44FB-AC7F-FB138ADA9195}" destId="{326E9CF3-31C4-4034-9A7B-9C35DC60101B}" srcOrd="0" destOrd="1" presId="urn:microsoft.com/office/officeart/2005/8/layout/radial2"/>
    <dgm:cxn modelId="{53B24DD2-84B7-4D42-A298-0E3961C7909B}" type="presOf" srcId="{C952FC63-2881-47E4-B7BE-4169EB953270}" destId="{326E9CF3-31C4-4034-9A7B-9C35DC60101B}" srcOrd="0" destOrd="0" presId="urn:microsoft.com/office/officeart/2005/8/layout/radial2"/>
    <dgm:cxn modelId="{8C75B8E8-AF1F-4AC5-AFDB-11F48AEAE956}" srcId="{5AEE267F-9C96-42E7-8570-F00E7BE20539}" destId="{C952FC63-2881-47E4-B7BE-4169EB953270}" srcOrd="0" destOrd="0" parTransId="{7BC20AD2-C854-41D7-957B-AF18C2514B9A}" sibTransId="{7E5C0CC5-7372-4A47-9223-80D19492ABFD}"/>
    <dgm:cxn modelId="{6E8696D3-B081-4396-AAD9-91CB94F6D971}" type="presOf" srcId="{CF1238B6-FB2C-4BFA-B310-20E88BB80C59}" destId="{F00BA7EF-0223-48A3-9EA7-2DB594F520A2}" srcOrd="0" destOrd="0" presId="urn:microsoft.com/office/officeart/2005/8/layout/radial2"/>
    <dgm:cxn modelId="{4521C7D4-A85F-43D1-B30E-B1489F81210D}" type="presParOf" srcId="{4A56C120-35A0-44BF-BB9A-3F9789508B49}" destId="{A84CBE12-E44A-4B2B-8F1B-D218CCD3266F}" srcOrd="0" destOrd="0" presId="urn:microsoft.com/office/officeart/2005/8/layout/radial2"/>
    <dgm:cxn modelId="{8A1F69BB-EAA1-4558-B1F3-163E340A284B}" type="presParOf" srcId="{A84CBE12-E44A-4B2B-8F1B-D218CCD3266F}" destId="{49F5C93D-F57A-4090-8E82-25B597F50268}" srcOrd="0" destOrd="0" presId="urn:microsoft.com/office/officeart/2005/8/layout/radial2"/>
    <dgm:cxn modelId="{6C3E1689-29B6-40FD-AF23-199E5E4E75AC}" type="presParOf" srcId="{49F5C93D-F57A-4090-8E82-25B597F50268}" destId="{830CA41D-45FB-4E55-BD82-93028837B543}" srcOrd="0" destOrd="0" presId="urn:microsoft.com/office/officeart/2005/8/layout/radial2"/>
    <dgm:cxn modelId="{10331A92-A471-46E3-9679-BE7E2FAFE44C}" type="presParOf" srcId="{49F5C93D-F57A-4090-8E82-25B597F50268}" destId="{37B32CEF-2D3B-4001-BA58-A8583CC2DE22}" srcOrd="1" destOrd="0" presId="urn:microsoft.com/office/officeart/2005/8/layout/radial2"/>
    <dgm:cxn modelId="{7FB9F9F0-C46A-4F36-B23A-F8D3A4452EF4}" type="presParOf" srcId="{A84CBE12-E44A-4B2B-8F1B-D218CCD3266F}" destId="{F00BA7EF-0223-48A3-9EA7-2DB594F520A2}" srcOrd="1" destOrd="0" presId="urn:microsoft.com/office/officeart/2005/8/layout/radial2"/>
    <dgm:cxn modelId="{B97BD4D2-BD55-4753-B4D5-0BB5353E8B9F}" type="presParOf" srcId="{A84CBE12-E44A-4B2B-8F1B-D218CCD3266F}" destId="{18237BAB-039E-4060-AC9B-91050AC30F88}" srcOrd="2" destOrd="0" presId="urn:microsoft.com/office/officeart/2005/8/layout/radial2"/>
    <dgm:cxn modelId="{A02F3B4F-5086-49A0-8B12-9BA548FD9C2A}" type="presParOf" srcId="{18237BAB-039E-4060-AC9B-91050AC30F88}" destId="{815830E2-F37E-4E65-AF83-C19AB879266F}" srcOrd="0" destOrd="0" presId="urn:microsoft.com/office/officeart/2005/8/layout/radial2"/>
    <dgm:cxn modelId="{43C22D58-B3CE-46A9-8DC5-C2C20D9D1881}" type="presParOf" srcId="{18237BAB-039E-4060-AC9B-91050AC30F88}" destId="{326E9CF3-31C4-4034-9A7B-9C35DC60101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4E0F80D-03AD-4A71-BA8C-73329289C25E}" type="doc">
      <dgm:prSet loTypeId="urn:microsoft.com/office/officeart/2005/8/layout/vProcess5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71353FFC-381E-404B-A2CD-3078550F8687}">
      <dgm:prSet/>
      <dgm:spPr/>
      <dgm:t>
        <a:bodyPr/>
        <a:lstStyle/>
        <a:p>
          <a:pPr rtl="0"/>
          <a:r>
            <a:rPr lang="zh-CN" smtClean="0">
              <a:solidFill>
                <a:schemeClr val="tx1"/>
              </a:solidFill>
            </a:rPr>
            <a:t>继承和弘扬了我国优良的道德传统</a:t>
          </a:r>
          <a:endParaRPr lang="zh-CN" dirty="0">
            <a:solidFill>
              <a:schemeClr val="tx1"/>
            </a:solidFill>
          </a:endParaRPr>
        </a:p>
      </dgm:t>
    </dgm:pt>
    <dgm:pt modelId="{73E19585-CEEE-483D-8542-C2FB53117963}" type="parTrans" cxnId="{70E0E3C3-7E4C-4645-874B-EE201FC85DA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2D0517C-4A9D-437D-BD3B-147832D7D042}" type="sibTrans" cxnId="{70E0E3C3-7E4C-4645-874B-EE201FC85DA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5410D831-9876-4922-BAA3-AC2458DD737A}">
      <dgm:prSet/>
      <dgm:spPr/>
      <dgm:t>
        <a:bodyPr/>
        <a:lstStyle/>
        <a:p>
          <a:pPr rtl="0"/>
          <a:r>
            <a:rPr lang="zh-CN" altLang="en-US" smtClean="0">
              <a:solidFill>
                <a:schemeClr val="tx1"/>
              </a:solidFill>
              <a:latin typeface="Garamond" pitchFamily="18" charset="0"/>
            </a:rPr>
            <a:t>改革开放为我国社会公德建设注入了新的活力</a:t>
          </a:r>
          <a:endParaRPr lang="zh-CN" dirty="0">
            <a:solidFill>
              <a:schemeClr val="tx1"/>
            </a:solidFill>
          </a:endParaRPr>
        </a:p>
      </dgm:t>
    </dgm:pt>
    <dgm:pt modelId="{6DD4E5B6-11C1-4597-B45F-059A8C3DBF32}" type="parTrans" cxnId="{7ADA076A-4698-4462-93C3-9014CC7A36A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8C21C56-3220-4E9C-89EC-5F636C8B0D76}" type="sibTrans" cxnId="{7ADA076A-4698-4462-93C3-9014CC7A36AC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A28A99F-EEA1-4526-90A9-C9D22178C74B}">
      <dgm:prSet/>
      <dgm:spPr/>
      <dgm:t>
        <a:bodyPr/>
        <a:lstStyle/>
        <a:p>
          <a:pPr rtl="0"/>
          <a:r>
            <a:rPr lang="zh-CN" altLang="en-US" smtClean="0">
              <a:solidFill>
                <a:schemeClr val="tx1"/>
              </a:solidFill>
              <a:latin typeface="Garamond" pitchFamily="18" charset="0"/>
            </a:rPr>
            <a:t>各种形式的社会公德建设实践活动蓬勃开展</a:t>
          </a:r>
          <a:endParaRPr lang="zh-CN" dirty="0">
            <a:solidFill>
              <a:schemeClr val="tx1"/>
            </a:solidFill>
          </a:endParaRPr>
        </a:p>
      </dgm:t>
    </dgm:pt>
    <dgm:pt modelId="{D24F6E23-BC6B-4B0C-B431-AD73EBDB1915}" type="parTrans" cxnId="{E8E43B83-DDE5-4E51-9B43-82185603E66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1702CACF-8384-40C3-A1A9-222043A997B6}" type="sibTrans" cxnId="{E8E43B83-DDE5-4E51-9B43-82185603E662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BD6A761-942A-4EBF-9FC1-99D8EC3CB786}" type="pres">
      <dgm:prSet presAssocID="{64E0F80D-03AD-4A71-BA8C-73329289C25E}" presName="outerComposite" presStyleCnt="0">
        <dgm:presLayoutVars>
          <dgm:chMax val="5"/>
          <dgm:dir/>
          <dgm:resizeHandles val="exact"/>
        </dgm:presLayoutVars>
      </dgm:prSet>
      <dgm:spPr/>
    </dgm:pt>
    <dgm:pt modelId="{A8F4DD10-666C-4768-9EE0-14B0B0D9BBE5}" type="pres">
      <dgm:prSet presAssocID="{64E0F80D-03AD-4A71-BA8C-73329289C25E}" presName="dummyMaxCanvas" presStyleCnt="0">
        <dgm:presLayoutVars/>
      </dgm:prSet>
      <dgm:spPr/>
    </dgm:pt>
    <dgm:pt modelId="{ABDCAF49-2BD4-4A6D-B3DB-B3D8805A6885}" type="pres">
      <dgm:prSet presAssocID="{64E0F80D-03AD-4A71-BA8C-73329289C25E}" presName="ThreeNodes_1" presStyleLbl="node1" presStyleIdx="0" presStyleCnt="3">
        <dgm:presLayoutVars>
          <dgm:bulletEnabled val="1"/>
        </dgm:presLayoutVars>
      </dgm:prSet>
      <dgm:spPr/>
    </dgm:pt>
    <dgm:pt modelId="{97097608-24DB-4F05-BE4B-910C7527ACB0}" type="pres">
      <dgm:prSet presAssocID="{64E0F80D-03AD-4A71-BA8C-73329289C25E}" presName="ThreeNodes_2" presStyleLbl="node1" presStyleIdx="1" presStyleCnt="3">
        <dgm:presLayoutVars>
          <dgm:bulletEnabled val="1"/>
        </dgm:presLayoutVars>
      </dgm:prSet>
      <dgm:spPr/>
    </dgm:pt>
    <dgm:pt modelId="{1251A68B-1C87-4B15-8637-0C69B3D29BED}" type="pres">
      <dgm:prSet presAssocID="{64E0F80D-03AD-4A71-BA8C-73329289C25E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C40DE-3702-479F-BA33-44E9C2CC2499}" type="pres">
      <dgm:prSet presAssocID="{64E0F80D-03AD-4A71-BA8C-73329289C25E}" presName="ThreeConn_1-2" presStyleLbl="fgAccFollowNode1" presStyleIdx="0" presStyleCnt="2">
        <dgm:presLayoutVars>
          <dgm:bulletEnabled val="1"/>
        </dgm:presLayoutVars>
      </dgm:prSet>
      <dgm:spPr/>
    </dgm:pt>
    <dgm:pt modelId="{95C344CC-9E1B-4C91-B38D-74DD0CA45F44}" type="pres">
      <dgm:prSet presAssocID="{64E0F80D-03AD-4A71-BA8C-73329289C25E}" presName="ThreeConn_2-3" presStyleLbl="fgAccFollowNode1" presStyleIdx="1" presStyleCnt="2">
        <dgm:presLayoutVars>
          <dgm:bulletEnabled val="1"/>
        </dgm:presLayoutVars>
      </dgm:prSet>
      <dgm:spPr/>
    </dgm:pt>
    <dgm:pt modelId="{52356B2B-8A58-40B0-B348-8D80399A367D}" type="pres">
      <dgm:prSet presAssocID="{64E0F80D-03AD-4A71-BA8C-73329289C25E}" presName="ThreeNodes_1_text" presStyleLbl="node1" presStyleIdx="2" presStyleCnt="3">
        <dgm:presLayoutVars>
          <dgm:bulletEnabled val="1"/>
        </dgm:presLayoutVars>
      </dgm:prSet>
      <dgm:spPr/>
    </dgm:pt>
    <dgm:pt modelId="{A04054DC-48EF-46A0-AFAD-E2725DF141C5}" type="pres">
      <dgm:prSet presAssocID="{64E0F80D-03AD-4A71-BA8C-73329289C25E}" presName="ThreeNodes_2_text" presStyleLbl="node1" presStyleIdx="2" presStyleCnt="3">
        <dgm:presLayoutVars>
          <dgm:bulletEnabled val="1"/>
        </dgm:presLayoutVars>
      </dgm:prSet>
      <dgm:spPr/>
    </dgm:pt>
    <dgm:pt modelId="{EC1BAEC2-609D-4BDB-8CB8-1405EFC12A56}" type="pres">
      <dgm:prSet presAssocID="{64E0F80D-03AD-4A71-BA8C-73329289C25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1B269CB-ADC7-4B06-B113-BB5FC7C9A282}" type="presOf" srcId="{71353FFC-381E-404B-A2CD-3078550F8687}" destId="{ABDCAF49-2BD4-4A6D-B3DB-B3D8805A6885}" srcOrd="0" destOrd="0" presId="urn:microsoft.com/office/officeart/2005/8/layout/vProcess5"/>
    <dgm:cxn modelId="{D21AACF7-9631-4B2A-916B-83C80712644B}" type="presOf" srcId="{64E0F80D-03AD-4A71-BA8C-73329289C25E}" destId="{2BD6A761-942A-4EBF-9FC1-99D8EC3CB786}" srcOrd="0" destOrd="0" presId="urn:microsoft.com/office/officeart/2005/8/layout/vProcess5"/>
    <dgm:cxn modelId="{671F1866-A678-4839-9811-5A71EAA25EFC}" type="presOf" srcId="{38C21C56-3220-4E9C-89EC-5F636C8B0D76}" destId="{95C344CC-9E1B-4C91-B38D-74DD0CA45F44}" srcOrd="0" destOrd="0" presId="urn:microsoft.com/office/officeart/2005/8/layout/vProcess5"/>
    <dgm:cxn modelId="{E42ED1BE-95E5-4B9D-AC12-DBF83E3F321C}" type="presOf" srcId="{5410D831-9876-4922-BAA3-AC2458DD737A}" destId="{97097608-24DB-4F05-BE4B-910C7527ACB0}" srcOrd="0" destOrd="0" presId="urn:microsoft.com/office/officeart/2005/8/layout/vProcess5"/>
    <dgm:cxn modelId="{7ADA076A-4698-4462-93C3-9014CC7A36AC}" srcId="{64E0F80D-03AD-4A71-BA8C-73329289C25E}" destId="{5410D831-9876-4922-BAA3-AC2458DD737A}" srcOrd="1" destOrd="0" parTransId="{6DD4E5B6-11C1-4597-B45F-059A8C3DBF32}" sibTransId="{38C21C56-3220-4E9C-89EC-5F636C8B0D76}"/>
    <dgm:cxn modelId="{FD4D3C92-3013-48E2-B615-2FA3D16C84C2}" type="presOf" srcId="{8A28A99F-EEA1-4526-90A9-C9D22178C74B}" destId="{EC1BAEC2-609D-4BDB-8CB8-1405EFC12A56}" srcOrd="1" destOrd="0" presId="urn:microsoft.com/office/officeart/2005/8/layout/vProcess5"/>
    <dgm:cxn modelId="{36979C59-52AE-4FAF-BB53-0F384A3B9431}" type="presOf" srcId="{42D0517C-4A9D-437D-BD3B-147832D7D042}" destId="{3B1C40DE-3702-479F-BA33-44E9C2CC2499}" srcOrd="0" destOrd="0" presId="urn:microsoft.com/office/officeart/2005/8/layout/vProcess5"/>
    <dgm:cxn modelId="{4018482A-7531-4FD8-8C7C-4806B99CBDDD}" type="presOf" srcId="{5410D831-9876-4922-BAA3-AC2458DD737A}" destId="{A04054DC-48EF-46A0-AFAD-E2725DF141C5}" srcOrd="1" destOrd="0" presId="urn:microsoft.com/office/officeart/2005/8/layout/vProcess5"/>
    <dgm:cxn modelId="{E8E43B83-DDE5-4E51-9B43-82185603E662}" srcId="{64E0F80D-03AD-4A71-BA8C-73329289C25E}" destId="{8A28A99F-EEA1-4526-90A9-C9D22178C74B}" srcOrd="2" destOrd="0" parTransId="{D24F6E23-BC6B-4B0C-B431-AD73EBDB1915}" sibTransId="{1702CACF-8384-40C3-A1A9-222043A997B6}"/>
    <dgm:cxn modelId="{70E0E3C3-7E4C-4645-874B-EE201FC85DA7}" srcId="{64E0F80D-03AD-4A71-BA8C-73329289C25E}" destId="{71353FFC-381E-404B-A2CD-3078550F8687}" srcOrd="0" destOrd="0" parTransId="{73E19585-CEEE-483D-8542-C2FB53117963}" sibTransId="{42D0517C-4A9D-437D-BD3B-147832D7D042}"/>
    <dgm:cxn modelId="{08192598-E6C7-4B5A-A1E0-1E3B03F5A302}" type="presOf" srcId="{71353FFC-381E-404B-A2CD-3078550F8687}" destId="{52356B2B-8A58-40B0-B348-8D80399A367D}" srcOrd="1" destOrd="0" presId="urn:microsoft.com/office/officeart/2005/8/layout/vProcess5"/>
    <dgm:cxn modelId="{AE8C1BAB-AAD7-464A-B767-C866534BC145}" type="presOf" srcId="{8A28A99F-EEA1-4526-90A9-C9D22178C74B}" destId="{1251A68B-1C87-4B15-8637-0C69B3D29BED}" srcOrd="0" destOrd="0" presId="urn:microsoft.com/office/officeart/2005/8/layout/vProcess5"/>
    <dgm:cxn modelId="{C465F013-F58E-403C-BD0D-6B1A6CA0A583}" type="presParOf" srcId="{2BD6A761-942A-4EBF-9FC1-99D8EC3CB786}" destId="{A8F4DD10-666C-4768-9EE0-14B0B0D9BBE5}" srcOrd="0" destOrd="0" presId="urn:microsoft.com/office/officeart/2005/8/layout/vProcess5"/>
    <dgm:cxn modelId="{61FDFF96-255B-4BA0-B082-7BFFFA8733D6}" type="presParOf" srcId="{2BD6A761-942A-4EBF-9FC1-99D8EC3CB786}" destId="{ABDCAF49-2BD4-4A6D-B3DB-B3D8805A6885}" srcOrd="1" destOrd="0" presId="urn:microsoft.com/office/officeart/2005/8/layout/vProcess5"/>
    <dgm:cxn modelId="{B7A056E8-809D-4919-84D1-FAEA6CBCDE5C}" type="presParOf" srcId="{2BD6A761-942A-4EBF-9FC1-99D8EC3CB786}" destId="{97097608-24DB-4F05-BE4B-910C7527ACB0}" srcOrd="2" destOrd="0" presId="urn:microsoft.com/office/officeart/2005/8/layout/vProcess5"/>
    <dgm:cxn modelId="{B7DADEF5-C81F-4DCB-881F-9318A5A58AB7}" type="presParOf" srcId="{2BD6A761-942A-4EBF-9FC1-99D8EC3CB786}" destId="{1251A68B-1C87-4B15-8637-0C69B3D29BED}" srcOrd="3" destOrd="0" presId="urn:microsoft.com/office/officeart/2005/8/layout/vProcess5"/>
    <dgm:cxn modelId="{6F089361-D99F-47EF-AAB5-1901AACDB881}" type="presParOf" srcId="{2BD6A761-942A-4EBF-9FC1-99D8EC3CB786}" destId="{3B1C40DE-3702-479F-BA33-44E9C2CC2499}" srcOrd="4" destOrd="0" presId="urn:microsoft.com/office/officeart/2005/8/layout/vProcess5"/>
    <dgm:cxn modelId="{54232799-A74F-482B-9F21-E07FC01324F9}" type="presParOf" srcId="{2BD6A761-942A-4EBF-9FC1-99D8EC3CB786}" destId="{95C344CC-9E1B-4C91-B38D-74DD0CA45F44}" srcOrd="5" destOrd="0" presId="urn:microsoft.com/office/officeart/2005/8/layout/vProcess5"/>
    <dgm:cxn modelId="{6A775724-B9E8-4948-BD5A-4CA59FC36BD8}" type="presParOf" srcId="{2BD6A761-942A-4EBF-9FC1-99D8EC3CB786}" destId="{52356B2B-8A58-40B0-B348-8D80399A367D}" srcOrd="6" destOrd="0" presId="urn:microsoft.com/office/officeart/2005/8/layout/vProcess5"/>
    <dgm:cxn modelId="{7C667927-700A-43C5-9664-C1C03E3AEF35}" type="presParOf" srcId="{2BD6A761-942A-4EBF-9FC1-99D8EC3CB786}" destId="{A04054DC-48EF-46A0-AFAD-E2725DF141C5}" srcOrd="7" destOrd="0" presId="urn:microsoft.com/office/officeart/2005/8/layout/vProcess5"/>
    <dgm:cxn modelId="{499C6485-3792-48CD-83FC-EDBA093C6382}" type="presParOf" srcId="{2BD6A761-942A-4EBF-9FC1-99D8EC3CB786}" destId="{EC1BAEC2-609D-4BDB-8CB8-1405EFC12A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88AF12A-AE35-4DEB-92FE-D43F48D17C51}" type="doc">
      <dgm:prSet loTypeId="urn:microsoft.com/office/officeart/2008/layout/PictureStrip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691C87E7-D237-4F79-82CD-9F391D6D6648}">
      <dgm:prSet custT="1"/>
      <dgm:spPr>
        <a:ln>
          <a:solidFill>
            <a:srgbClr val="FF9933">
              <a:alpha val="90000"/>
            </a:srgbClr>
          </a:solidFill>
        </a:ln>
      </dgm:spPr>
      <dgm:t>
        <a:bodyPr/>
        <a:lstStyle/>
        <a:p>
          <a:pPr rtl="0">
            <a:lnSpc>
              <a:spcPct val="150000"/>
            </a:lnSpc>
          </a:pPr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随着我国经济的迅速发展，许多人的口袋鼓起来了，能够走出国门到世界各地旅游观光，游览名胜</a:t>
          </a:r>
          <a:r>
            <a:rPr lang="en-US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.</a:t>
          </a:r>
          <a:r>
            <a:rPr lang="zh-CN" altLang="en-US" sz="2400" dirty="0" smtClean="0">
              <a:latin typeface="黑体" panose="02010609060101010101" pitchFamily="49" charset="-122"/>
              <a:ea typeface="黑体" panose="02010609060101010101" pitchFamily="49" charset="-122"/>
            </a:rPr>
            <a:t>那么，中国的游客给外国人留下什么样的印象呢？</a:t>
          </a:r>
        </a:p>
      </dgm:t>
    </dgm:pt>
    <dgm:pt modelId="{DDFE76D8-79B4-4DCF-9F05-03A669FD4548}" type="par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A49CA12B-EE75-443F-A73F-B7CF8FE6536C}" type="sib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E525EEDF-C1D4-4F58-81E8-C313D08E6D3E}" type="pres">
      <dgm:prSet presAssocID="{988AF12A-AE35-4DEB-92FE-D43F48D17C5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46E49-9567-43C4-85D3-3A2489E91678}" type="pres">
      <dgm:prSet presAssocID="{691C87E7-D237-4F79-82CD-9F391D6D6648}" presName="composite" presStyleCnt="0"/>
      <dgm:spPr/>
    </dgm:pt>
    <dgm:pt modelId="{AAFF7576-C640-444C-9BF3-4C515DD23346}" type="pres">
      <dgm:prSet presAssocID="{691C87E7-D237-4F79-82CD-9F391D6D6648}" presName="rect1" presStyleLbl="trAlignAcc1" presStyleIdx="0" presStyleCnt="1" custScaleX="92354" custScaleY="1265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B4A90E-18A7-4624-AD0C-E53AF02A2A6B}" type="pres">
      <dgm:prSet presAssocID="{691C87E7-D237-4F79-82CD-9F391D6D6648}" presName="rect2" presStyleLbl="fgImgPlace1" presStyleIdx="0" presStyleCnt="1" custScaleX="141447" custScaleY="99784" custLinFactNeighborX="-4683" custLinFactNeighborY="1188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DC770DF9-2AF9-4107-A5B9-9F2CA4A3D995}" srcId="{988AF12A-AE35-4DEB-92FE-D43F48D17C51}" destId="{691C87E7-D237-4F79-82CD-9F391D6D6648}" srcOrd="0" destOrd="0" parTransId="{DDFE76D8-79B4-4DCF-9F05-03A669FD4548}" sibTransId="{A49CA12B-EE75-443F-A73F-B7CF8FE6536C}"/>
    <dgm:cxn modelId="{5C07053B-3011-4F1D-B691-2FCC8826DE16}" type="presOf" srcId="{988AF12A-AE35-4DEB-92FE-D43F48D17C51}" destId="{E525EEDF-C1D4-4F58-81E8-C313D08E6D3E}" srcOrd="0" destOrd="0" presId="urn:microsoft.com/office/officeart/2008/layout/PictureStrips"/>
    <dgm:cxn modelId="{236ACE1F-2805-4F8A-B2CC-DB4DAB3C9114}" type="presOf" srcId="{691C87E7-D237-4F79-82CD-9F391D6D6648}" destId="{AAFF7576-C640-444C-9BF3-4C515DD23346}" srcOrd="0" destOrd="0" presId="urn:microsoft.com/office/officeart/2008/layout/PictureStrips"/>
    <dgm:cxn modelId="{D2436CA3-324C-4296-B70A-572C5FC71762}" type="presParOf" srcId="{E525EEDF-C1D4-4F58-81E8-C313D08E6D3E}" destId="{46546E49-9567-43C4-85D3-3A2489E91678}" srcOrd="0" destOrd="0" presId="urn:microsoft.com/office/officeart/2008/layout/PictureStrips"/>
    <dgm:cxn modelId="{9EA52BAE-EEB7-42B9-9969-C18A8AB25988}" type="presParOf" srcId="{46546E49-9567-43C4-85D3-3A2489E91678}" destId="{AAFF7576-C640-444C-9BF3-4C515DD23346}" srcOrd="0" destOrd="0" presId="urn:microsoft.com/office/officeart/2008/layout/PictureStrips"/>
    <dgm:cxn modelId="{9BD1CBE3-ACFE-4D0B-9210-4AEDDCFF5989}" type="presParOf" srcId="{46546E49-9567-43C4-85D3-3A2489E91678}" destId="{31B4A90E-18A7-4624-AD0C-E53AF02A2A6B}" srcOrd="1" destOrd="0" presId="urn:microsoft.com/office/officeart/2008/layout/PictureStrip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5469EF6-13A3-4727-A144-76205ECF23E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9F2D7-C9B2-44E3-920F-E1C51B5CEE61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交通出行看德行</a:t>
          </a:r>
          <a:endParaRPr lang="zh-CN" altLang="en-US" sz="2400" dirty="0"/>
        </a:p>
      </dgm:t>
    </dgm:pt>
    <dgm:pt modelId="{C3D8588E-D149-4874-B5CB-66A27D6F008E}" type="parTrans" cxnId="{FF37CD0C-4D9E-4145-B38D-90D35273E198}">
      <dgm:prSet/>
      <dgm:spPr/>
      <dgm:t>
        <a:bodyPr/>
        <a:lstStyle/>
        <a:p>
          <a:endParaRPr lang="zh-CN" altLang="en-US" sz="2400"/>
        </a:p>
      </dgm:t>
    </dgm:pt>
    <dgm:pt modelId="{46F1BC7A-F6B1-479F-ADB7-0FCE4A3D6D8B}" type="sibTrans" cxnId="{FF37CD0C-4D9E-4145-B38D-90D35273E198}">
      <dgm:prSet/>
      <dgm:spPr/>
      <dgm:t>
        <a:bodyPr/>
        <a:lstStyle/>
        <a:p>
          <a:endParaRPr lang="zh-CN" altLang="en-US" sz="2400"/>
        </a:p>
      </dgm:t>
    </dgm:pt>
    <dgm:pt modelId="{06ED0858-1469-4A55-AF27-A319884DEDFE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环境卫生考养成</a:t>
          </a:r>
          <a:endParaRPr lang="zh-CN" altLang="en-US" sz="2400" dirty="0"/>
        </a:p>
      </dgm:t>
    </dgm:pt>
    <dgm:pt modelId="{253E066F-4803-426B-B8AF-F0BC49B7B092}" type="parTrans" cxnId="{55494A33-EF84-4F16-BDC7-F620E5A8A5E1}">
      <dgm:prSet/>
      <dgm:spPr/>
      <dgm:t>
        <a:bodyPr/>
        <a:lstStyle/>
        <a:p>
          <a:endParaRPr lang="zh-CN" altLang="en-US" sz="2400"/>
        </a:p>
      </dgm:t>
    </dgm:pt>
    <dgm:pt modelId="{EB3F1EB4-ED62-4813-B7F4-F2CBB2667489}" type="sibTrans" cxnId="{55494A33-EF84-4F16-BDC7-F620E5A8A5E1}">
      <dgm:prSet/>
      <dgm:spPr/>
      <dgm:t>
        <a:bodyPr/>
        <a:lstStyle/>
        <a:p>
          <a:endParaRPr lang="zh-CN" altLang="en-US" sz="2400"/>
        </a:p>
      </dgm:t>
    </dgm:pt>
    <dgm:pt modelId="{551B8AC2-B992-4D10-AE77-851628E23DBD}" type="pres">
      <dgm:prSet presAssocID="{E5469EF6-13A3-4727-A144-76205ECF23E0}" presName="Name0" presStyleCnt="0">
        <dgm:presLayoutVars>
          <dgm:dir/>
          <dgm:resizeHandles val="exact"/>
        </dgm:presLayoutVars>
      </dgm:prSet>
      <dgm:spPr/>
    </dgm:pt>
    <dgm:pt modelId="{74FE1EB7-51AB-4972-82D7-2504B99FDD67}" type="pres">
      <dgm:prSet presAssocID="{6C49F2D7-C9B2-44E3-920F-E1C51B5CEE61}" presName="compNode" presStyleCnt="0"/>
      <dgm:spPr/>
    </dgm:pt>
    <dgm:pt modelId="{3A1C9BED-943D-49A1-BB5F-2B2BA2143179}" type="pres">
      <dgm:prSet presAssocID="{6C49F2D7-C9B2-44E3-920F-E1C51B5CEE61}" presName="pictRect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DFFFC6A-A055-45EE-9364-533AFE788667}" type="pres">
      <dgm:prSet presAssocID="{6C49F2D7-C9B2-44E3-920F-E1C51B5CEE61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D1DFE4-53D3-4FCE-A25D-AE1F5072FC36}" type="pres">
      <dgm:prSet presAssocID="{46F1BC7A-F6B1-479F-ADB7-0FCE4A3D6D8B}" presName="sibTrans" presStyleLbl="sibTrans2D1" presStyleIdx="0" presStyleCnt="0"/>
      <dgm:spPr/>
    </dgm:pt>
    <dgm:pt modelId="{426EFA47-20F1-48CC-9C0B-0542F24907A0}" type="pres">
      <dgm:prSet presAssocID="{06ED0858-1469-4A55-AF27-A319884DEDFE}" presName="compNode" presStyleCnt="0"/>
      <dgm:spPr/>
    </dgm:pt>
    <dgm:pt modelId="{1BC9D86C-6E37-48D7-9690-3E550871300B}" type="pres">
      <dgm:prSet presAssocID="{06ED0858-1469-4A55-AF27-A319884DEDFE}" presName="pictRect" presStyleLbl="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12C958C-8FC6-4282-9F2C-BE018CDC567F}" type="pres">
      <dgm:prSet presAssocID="{06ED0858-1469-4A55-AF27-A319884DEDFE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193A0BB-E989-4C53-B5AB-4C817E214271}" type="presOf" srcId="{6C49F2D7-C9B2-44E3-920F-E1C51B5CEE61}" destId="{ADFFFC6A-A055-45EE-9364-533AFE788667}" srcOrd="0" destOrd="0" presId="urn:microsoft.com/office/officeart/2005/8/layout/pList1"/>
    <dgm:cxn modelId="{FF37CD0C-4D9E-4145-B38D-90D35273E198}" srcId="{E5469EF6-13A3-4727-A144-76205ECF23E0}" destId="{6C49F2D7-C9B2-44E3-920F-E1C51B5CEE61}" srcOrd="0" destOrd="0" parTransId="{C3D8588E-D149-4874-B5CB-66A27D6F008E}" sibTransId="{46F1BC7A-F6B1-479F-ADB7-0FCE4A3D6D8B}"/>
    <dgm:cxn modelId="{55494A33-EF84-4F16-BDC7-F620E5A8A5E1}" srcId="{E5469EF6-13A3-4727-A144-76205ECF23E0}" destId="{06ED0858-1469-4A55-AF27-A319884DEDFE}" srcOrd="1" destOrd="0" parTransId="{253E066F-4803-426B-B8AF-F0BC49B7B092}" sibTransId="{EB3F1EB4-ED62-4813-B7F4-F2CBB2667489}"/>
    <dgm:cxn modelId="{34B84366-10DF-4BE8-B476-F4F01DF061C2}" type="presOf" srcId="{E5469EF6-13A3-4727-A144-76205ECF23E0}" destId="{551B8AC2-B992-4D10-AE77-851628E23DBD}" srcOrd="0" destOrd="0" presId="urn:microsoft.com/office/officeart/2005/8/layout/pList1"/>
    <dgm:cxn modelId="{EDDDEA50-F38E-4A11-B8C7-BCA19FDCD460}" type="presOf" srcId="{46F1BC7A-F6B1-479F-ADB7-0FCE4A3D6D8B}" destId="{58D1DFE4-53D3-4FCE-A25D-AE1F5072FC36}" srcOrd="0" destOrd="0" presId="urn:microsoft.com/office/officeart/2005/8/layout/pList1"/>
    <dgm:cxn modelId="{B77BA701-D355-4B38-9CCA-C4F31DBDBF67}" type="presOf" srcId="{06ED0858-1469-4A55-AF27-A319884DEDFE}" destId="{412C958C-8FC6-4282-9F2C-BE018CDC567F}" srcOrd="0" destOrd="0" presId="urn:microsoft.com/office/officeart/2005/8/layout/pList1"/>
    <dgm:cxn modelId="{F7DCAC82-1C02-4B67-A3A2-93A240950E12}" type="presParOf" srcId="{551B8AC2-B992-4D10-AE77-851628E23DBD}" destId="{74FE1EB7-51AB-4972-82D7-2504B99FDD67}" srcOrd="0" destOrd="0" presId="urn:microsoft.com/office/officeart/2005/8/layout/pList1"/>
    <dgm:cxn modelId="{7E47ABC6-8310-4D6D-9870-0F7D64F76E5F}" type="presParOf" srcId="{74FE1EB7-51AB-4972-82D7-2504B99FDD67}" destId="{3A1C9BED-943D-49A1-BB5F-2B2BA2143179}" srcOrd="0" destOrd="0" presId="urn:microsoft.com/office/officeart/2005/8/layout/pList1"/>
    <dgm:cxn modelId="{E77C78AD-186A-43A9-B2DC-E546D5CEEA04}" type="presParOf" srcId="{74FE1EB7-51AB-4972-82D7-2504B99FDD67}" destId="{ADFFFC6A-A055-45EE-9364-533AFE788667}" srcOrd="1" destOrd="0" presId="urn:microsoft.com/office/officeart/2005/8/layout/pList1"/>
    <dgm:cxn modelId="{53DE0ADF-8745-410B-A6B6-35D34CFD5AC6}" type="presParOf" srcId="{551B8AC2-B992-4D10-AE77-851628E23DBD}" destId="{58D1DFE4-53D3-4FCE-A25D-AE1F5072FC36}" srcOrd="1" destOrd="0" presId="urn:microsoft.com/office/officeart/2005/8/layout/pList1"/>
    <dgm:cxn modelId="{22CD666A-23A1-444E-AE8E-AE967700625B}" type="presParOf" srcId="{551B8AC2-B992-4D10-AE77-851628E23DBD}" destId="{426EFA47-20F1-48CC-9C0B-0542F24907A0}" srcOrd="2" destOrd="0" presId="urn:microsoft.com/office/officeart/2005/8/layout/pList1"/>
    <dgm:cxn modelId="{6E0C9861-A97D-4A45-B4EB-BBDD8C6F0DA3}" type="presParOf" srcId="{426EFA47-20F1-48CC-9C0B-0542F24907A0}" destId="{1BC9D86C-6E37-48D7-9690-3E550871300B}" srcOrd="0" destOrd="0" presId="urn:microsoft.com/office/officeart/2005/8/layout/pList1"/>
    <dgm:cxn modelId="{EA5E3F04-09DD-4FED-8664-A2E5E90F5A85}" type="presParOf" srcId="{426EFA47-20F1-48CC-9C0B-0542F24907A0}" destId="{412C958C-8FC6-4282-9F2C-BE018CDC567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5469EF6-13A3-4727-A144-76205ECF23E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C49F2D7-C9B2-44E3-920F-E1C51B5CEE61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旅游观光识人品</a:t>
          </a:r>
        </a:p>
        <a:p>
          <a:endParaRPr lang="zh-CN" altLang="en-US" sz="2400" dirty="0"/>
        </a:p>
      </dgm:t>
    </dgm:pt>
    <dgm:pt modelId="{C3D8588E-D149-4874-B5CB-66A27D6F008E}" type="parTrans" cxnId="{FF37CD0C-4D9E-4145-B38D-90D35273E198}">
      <dgm:prSet/>
      <dgm:spPr/>
      <dgm:t>
        <a:bodyPr/>
        <a:lstStyle/>
        <a:p>
          <a:endParaRPr lang="zh-CN" altLang="en-US" sz="2400"/>
        </a:p>
      </dgm:t>
    </dgm:pt>
    <dgm:pt modelId="{46F1BC7A-F6B1-479F-ADB7-0FCE4A3D6D8B}" type="sibTrans" cxnId="{FF37CD0C-4D9E-4145-B38D-90D35273E198}">
      <dgm:prSet/>
      <dgm:spPr/>
      <dgm:t>
        <a:bodyPr/>
        <a:lstStyle/>
        <a:p>
          <a:endParaRPr lang="zh-CN" altLang="en-US" sz="2400"/>
        </a:p>
      </dgm:t>
    </dgm:pt>
    <dgm:pt modelId="{06ED0858-1469-4A55-AF27-A319884DEDFE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公共设施知德性</a:t>
          </a:r>
        </a:p>
        <a:p>
          <a:endParaRPr lang="zh-CN" altLang="en-US" sz="2400" dirty="0"/>
        </a:p>
      </dgm:t>
    </dgm:pt>
    <dgm:pt modelId="{253E066F-4803-426B-B8AF-F0BC49B7B092}" type="parTrans" cxnId="{55494A33-EF84-4F16-BDC7-F620E5A8A5E1}">
      <dgm:prSet/>
      <dgm:spPr/>
      <dgm:t>
        <a:bodyPr/>
        <a:lstStyle/>
        <a:p>
          <a:endParaRPr lang="zh-CN" altLang="en-US" sz="2400"/>
        </a:p>
      </dgm:t>
    </dgm:pt>
    <dgm:pt modelId="{EB3F1EB4-ED62-4813-B7F4-F2CBB2667489}" type="sibTrans" cxnId="{55494A33-EF84-4F16-BDC7-F620E5A8A5E1}">
      <dgm:prSet/>
      <dgm:spPr/>
      <dgm:t>
        <a:bodyPr/>
        <a:lstStyle/>
        <a:p>
          <a:endParaRPr lang="zh-CN" altLang="en-US" sz="2400"/>
        </a:p>
      </dgm:t>
    </dgm:pt>
    <dgm:pt modelId="{551B8AC2-B992-4D10-AE77-851628E23DBD}" type="pres">
      <dgm:prSet presAssocID="{E5469EF6-13A3-4727-A144-76205ECF23E0}" presName="Name0" presStyleCnt="0">
        <dgm:presLayoutVars>
          <dgm:dir/>
          <dgm:resizeHandles val="exact"/>
        </dgm:presLayoutVars>
      </dgm:prSet>
      <dgm:spPr/>
    </dgm:pt>
    <dgm:pt modelId="{74FE1EB7-51AB-4972-82D7-2504B99FDD67}" type="pres">
      <dgm:prSet presAssocID="{6C49F2D7-C9B2-44E3-920F-E1C51B5CEE61}" presName="compNode" presStyleCnt="0"/>
      <dgm:spPr/>
    </dgm:pt>
    <dgm:pt modelId="{3A1C9BED-943D-49A1-BB5F-2B2BA2143179}" type="pres">
      <dgm:prSet presAssocID="{6C49F2D7-C9B2-44E3-920F-E1C51B5CEE61}" presName="pictRect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DFFFC6A-A055-45EE-9364-533AFE788667}" type="pres">
      <dgm:prSet presAssocID="{6C49F2D7-C9B2-44E3-920F-E1C51B5CEE61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D1DFE4-53D3-4FCE-A25D-AE1F5072FC36}" type="pres">
      <dgm:prSet presAssocID="{46F1BC7A-F6B1-479F-ADB7-0FCE4A3D6D8B}" presName="sibTrans" presStyleLbl="sibTrans2D1" presStyleIdx="0" presStyleCnt="0"/>
      <dgm:spPr/>
    </dgm:pt>
    <dgm:pt modelId="{426EFA47-20F1-48CC-9C0B-0542F24907A0}" type="pres">
      <dgm:prSet presAssocID="{06ED0858-1469-4A55-AF27-A319884DEDFE}" presName="compNode" presStyleCnt="0"/>
      <dgm:spPr/>
    </dgm:pt>
    <dgm:pt modelId="{1BC9D86C-6E37-48D7-9690-3E550871300B}" type="pres">
      <dgm:prSet presAssocID="{06ED0858-1469-4A55-AF27-A319884DEDFE}" presName="pictRect" presStyleLbl="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12C958C-8FC6-4282-9F2C-BE018CDC567F}" type="pres">
      <dgm:prSet presAssocID="{06ED0858-1469-4A55-AF27-A319884DEDFE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727282-1EB7-46D2-AF1B-6FF09F978A37}" type="presOf" srcId="{06ED0858-1469-4A55-AF27-A319884DEDFE}" destId="{412C958C-8FC6-4282-9F2C-BE018CDC567F}" srcOrd="0" destOrd="0" presId="urn:microsoft.com/office/officeart/2005/8/layout/pList1"/>
    <dgm:cxn modelId="{FF37CD0C-4D9E-4145-B38D-90D35273E198}" srcId="{E5469EF6-13A3-4727-A144-76205ECF23E0}" destId="{6C49F2D7-C9B2-44E3-920F-E1C51B5CEE61}" srcOrd="0" destOrd="0" parTransId="{C3D8588E-D149-4874-B5CB-66A27D6F008E}" sibTransId="{46F1BC7A-F6B1-479F-ADB7-0FCE4A3D6D8B}"/>
    <dgm:cxn modelId="{B9BDA59A-C4E5-441B-8E57-CBDE6FB291E3}" type="presOf" srcId="{46F1BC7A-F6B1-479F-ADB7-0FCE4A3D6D8B}" destId="{58D1DFE4-53D3-4FCE-A25D-AE1F5072FC36}" srcOrd="0" destOrd="0" presId="urn:microsoft.com/office/officeart/2005/8/layout/pList1"/>
    <dgm:cxn modelId="{55494A33-EF84-4F16-BDC7-F620E5A8A5E1}" srcId="{E5469EF6-13A3-4727-A144-76205ECF23E0}" destId="{06ED0858-1469-4A55-AF27-A319884DEDFE}" srcOrd="1" destOrd="0" parTransId="{253E066F-4803-426B-B8AF-F0BC49B7B092}" sibTransId="{EB3F1EB4-ED62-4813-B7F4-F2CBB2667489}"/>
    <dgm:cxn modelId="{4DC6D7C8-8E07-4DE4-978F-D0C1FF29D549}" type="presOf" srcId="{6C49F2D7-C9B2-44E3-920F-E1C51B5CEE61}" destId="{ADFFFC6A-A055-45EE-9364-533AFE788667}" srcOrd="0" destOrd="0" presId="urn:microsoft.com/office/officeart/2005/8/layout/pList1"/>
    <dgm:cxn modelId="{6DB4E673-A901-4558-B413-E830CC3F3217}" type="presOf" srcId="{E5469EF6-13A3-4727-A144-76205ECF23E0}" destId="{551B8AC2-B992-4D10-AE77-851628E23DBD}" srcOrd="0" destOrd="0" presId="urn:microsoft.com/office/officeart/2005/8/layout/pList1"/>
    <dgm:cxn modelId="{77ED8AC5-B04D-4252-BD24-A4E31F83F719}" type="presParOf" srcId="{551B8AC2-B992-4D10-AE77-851628E23DBD}" destId="{74FE1EB7-51AB-4972-82D7-2504B99FDD67}" srcOrd="0" destOrd="0" presId="urn:microsoft.com/office/officeart/2005/8/layout/pList1"/>
    <dgm:cxn modelId="{407ACFEF-8D48-4D9E-BFB2-212FACF94920}" type="presParOf" srcId="{74FE1EB7-51AB-4972-82D7-2504B99FDD67}" destId="{3A1C9BED-943D-49A1-BB5F-2B2BA2143179}" srcOrd="0" destOrd="0" presId="urn:microsoft.com/office/officeart/2005/8/layout/pList1"/>
    <dgm:cxn modelId="{E6B013E1-AC32-4408-BFC9-96A30DB97AC3}" type="presParOf" srcId="{74FE1EB7-51AB-4972-82D7-2504B99FDD67}" destId="{ADFFFC6A-A055-45EE-9364-533AFE788667}" srcOrd="1" destOrd="0" presId="urn:microsoft.com/office/officeart/2005/8/layout/pList1"/>
    <dgm:cxn modelId="{D705B712-8D58-4F7D-9DB6-F51FD5C07E2A}" type="presParOf" srcId="{551B8AC2-B992-4D10-AE77-851628E23DBD}" destId="{58D1DFE4-53D3-4FCE-A25D-AE1F5072FC36}" srcOrd="1" destOrd="0" presId="urn:microsoft.com/office/officeart/2005/8/layout/pList1"/>
    <dgm:cxn modelId="{3C32DDED-ACAE-4F1E-8D45-F635129137E0}" type="presParOf" srcId="{551B8AC2-B992-4D10-AE77-851628E23DBD}" destId="{426EFA47-20F1-48CC-9C0B-0542F24907A0}" srcOrd="2" destOrd="0" presId="urn:microsoft.com/office/officeart/2005/8/layout/pList1"/>
    <dgm:cxn modelId="{4518C13F-D0B4-48F2-AD7B-5C9353F7FB21}" type="presParOf" srcId="{426EFA47-20F1-48CC-9C0B-0542F24907A0}" destId="{1BC9D86C-6E37-48D7-9690-3E550871300B}" srcOrd="0" destOrd="0" presId="urn:microsoft.com/office/officeart/2005/8/layout/pList1"/>
    <dgm:cxn modelId="{E563232F-54F6-484A-A027-001F605320AD}" type="presParOf" srcId="{426EFA47-20F1-48CC-9C0B-0542F24907A0}" destId="{412C958C-8FC6-4282-9F2C-BE018CDC567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dirty="0" smtClean="0"/>
            <a:t>活动范围的广泛性</a:t>
          </a:r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06" custScaleY="9712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06" custScaleY="97120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86F64249-4D23-4D79-BC9B-8065140E6A73}" type="presOf" srcId="{18476EA8-50AB-4A82-B536-01A9C6DBACB8}" destId="{F527FEBA-216C-4DED-BFBD-FA670A8A90FE}" srcOrd="0" destOrd="0" presId="urn:microsoft.com/office/officeart/2011/layout/ThemePictureGrid"/>
    <dgm:cxn modelId="{BE3DF46F-B375-42D2-90AE-BA63C524902A}" type="presOf" srcId="{9AE2D2AD-959E-4628-9071-FB9E873462DD}" destId="{2E82A50C-DADA-4B5E-823A-48C75F9D7927}" srcOrd="0" destOrd="0" presId="urn:microsoft.com/office/officeart/2011/layout/ThemePictureGrid"/>
    <dgm:cxn modelId="{A66ED481-F8F6-41AF-8A38-E44EC7FE4977}" type="presParOf" srcId="{2E82A50C-DADA-4B5E-823A-48C75F9D7927}" destId="{C9FF293F-004A-49B9-B91D-41E4909DCC57}" srcOrd="0" destOrd="0" presId="urn:microsoft.com/office/officeart/2011/layout/ThemePictureGrid"/>
    <dgm:cxn modelId="{60051C1A-93C5-4CD3-8AF1-E836B554EA09}" type="presParOf" srcId="{C9FF293F-004A-49B9-B91D-41E4909DCC57}" destId="{87F41C1E-7BB4-4040-9CB4-291F89D8C623}" srcOrd="0" destOrd="0" presId="urn:microsoft.com/office/officeart/2011/layout/ThemePictureGrid"/>
    <dgm:cxn modelId="{A494B7E9-30B1-4247-9D4C-18D747752B5E}" type="presParOf" srcId="{2E82A50C-DADA-4B5E-823A-48C75F9D7927}" destId="{1F2FD1D4-6C6F-494B-860B-ADC3FC1DC085}" srcOrd="1" destOrd="0" presId="urn:microsoft.com/office/officeart/2011/layout/ThemePictureGrid"/>
    <dgm:cxn modelId="{80EFDDCE-F121-48A8-A9ED-75ED7315819C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dirty="0" smtClean="0"/>
            <a:t>交往对象的复杂性</a:t>
          </a:r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22" custScaleY="6053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22" custScaleY="60539"/>
      <dgm:spPr/>
    </dgm:pt>
    <dgm:pt modelId="{F527FEBA-216C-4DED-BFBD-FA670A8A90FE}" type="pres">
      <dgm:prSet presAssocID="{18476EA8-50AB-4A82-B536-01A9C6DBACB8}" presName="parent1" presStyleLbl="revTx" presStyleIdx="0" presStyleCnt="1" custLinFactY="1466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0B22AE-A506-40A4-AF1F-9DE72976BE73}" type="presOf" srcId="{18476EA8-50AB-4A82-B536-01A9C6DBACB8}" destId="{F527FEBA-216C-4DED-BFBD-FA670A8A90FE}" srcOrd="0" destOrd="0" presId="urn:microsoft.com/office/officeart/2011/layout/ThemePictureGrid"/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337A03AB-05FB-4CC1-A002-B6226F44E699}" type="presOf" srcId="{9AE2D2AD-959E-4628-9071-FB9E873462DD}" destId="{2E82A50C-DADA-4B5E-823A-48C75F9D7927}" srcOrd="0" destOrd="0" presId="urn:microsoft.com/office/officeart/2011/layout/ThemePictureGrid"/>
    <dgm:cxn modelId="{52B27FC3-217B-43DD-8596-8088797CF3C4}" type="presParOf" srcId="{2E82A50C-DADA-4B5E-823A-48C75F9D7927}" destId="{C9FF293F-004A-49B9-B91D-41E4909DCC57}" srcOrd="0" destOrd="0" presId="urn:microsoft.com/office/officeart/2011/layout/ThemePictureGrid"/>
    <dgm:cxn modelId="{1A2AA0F4-A382-4DEF-9E94-D649453AAE3C}" type="presParOf" srcId="{C9FF293F-004A-49B9-B91D-41E4909DCC57}" destId="{87F41C1E-7BB4-4040-9CB4-291F89D8C623}" srcOrd="0" destOrd="0" presId="urn:microsoft.com/office/officeart/2011/layout/ThemePictureGrid"/>
    <dgm:cxn modelId="{9D4A4D9A-B296-465A-BB8E-687AE92251BA}" type="presParOf" srcId="{2E82A50C-DADA-4B5E-823A-48C75F9D7927}" destId="{1F2FD1D4-6C6F-494B-860B-ADC3FC1DC085}" srcOrd="1" destOrd="0" presId="urn:microsoft.com/office/officeart/2011/layout/ThemePictureGrid"/>
    <dgm:cxn modelId="{0B07FE6B-554C-45D9-9024-DD1A73323854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E2D2AD-959E-4628-9071-FB9E873462DD}" type="doc">
      <dgm:prSet loTypeId="urn:microsoft.com/office/officeart/2011/layout/ThemePictureGrid" loCatId="pictur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476EA8-50AB-4A82-B536-01A9C6DBACB8}">
      <dgm:prSet phldrT="[文本]" custT="1"/>
      <dgm:spPr/>
      <dgm:t>
        <a:bodyPr/>
        <a:lstStyle/>
        <a:p>
          <a:pPr algn="ctr"/>
          <a:r>
            <a:rPr lang="zh-CN" altLang="en-US" sz="2800" b="0" dirty="0" smtClean="0"/>
            <a:t>活动方式的多样性</a:t>
          </a:r>
        </a:p>
      </dgm:t>
    </dgm:pt>
    <dgm:pt modelId="{38215ADA-F096-4413-8F1B-B7BD83B871AE}" type="par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14D8175B-4525-4DD0-9B1B-E1E0E9507D7C}" type="sibTrans" cxnId="{B3D54388-72E4-4769-AE6A-195D6E156210}">
      <dgm:prSet/>
      <dgm:spPr/>
      <dgm:t>
        <a:bodyPr/>
        <a:lstStyle/>
        <a:p>
          <a:endParaRPr lang="zh-CN" altLang="en-US"/>
        </a:p>
      </dgm:t>
    </dgm:pt>
    <dgm:pt modelId="{2E82A50C-DADA-4B5E-823A-48C75F9D7927}" type="pres">
      <dgm:prSet presAssocID="{9AE2D2AD-959E-4628-9071-FB9E873462DD}" presName="Name0" presStyleCnt="0">
        <dgm:presLayoutVars>
          <dgm:chMax val="5"/>
          <dgm:chPref val="5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9FF293F-004A-49B9-B91D-41E4909DCC57}" type="pres">
      <dgm:prSet presAssocID="{18476EA8-50AB-4A82-B536-01A9C6DBACB8}" presName="picture1" presStyleCnt="0"/>
      <dgm:spPr/>
    </dgm:pt>
    <dgm:pt modelId="{87F41C1E-7BB4-4040-9CB4-291F89D8C623}" type="pres">
      <dgm:prSet presAssocID="{18476EA8-50AB-4A82-B536-01A9C6DBACB8}" presName="picture" presStyleLbl="bgImgPlace1" presStyleIdx="0" presStyleCnt="1" custScaleX="112406" custScaleY="9712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F2FD1D4-6C6F-494B-860B-ADC3FC1DC085}" type="pres">
      <dgm:prSet presAssocID="{18476EA8-50AB-4A82-B536-01A9C6DBACB8}" presName="accent1" presStyleLbl="parChTrans1D1" presStyleIdx="0" presStyleCnt="1" custScaleX="112406" custScaleY="97120"/>
      <dgm:spPr/>
    </dgm:pt>
    <dgm:pt modelId="{F527FEBA-216C-4DED-BFBD-FA670A8A90FE}" type="pres">
      <dgm:prSet presAssocID="{18476EA8-50AB-4A82-B536-01A9C6DBACB8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D54388-72E4-4769-AE6A-195D6E156210}" srcId="{9AE2D2AD-959E-4628-9071-FB9E873462DD}" destId="{18476EA8-50AB-4A82-B536-01A9C6DBACB8}" srcOrd="0" destOrd="0" parTransId="{38215ADA-F096-4413-8F1B-B7BD83B871AE}" sibTransId="{14D8175B-4525-4DD0-9B1B-E1E0E9507D7C}"/>
    <dgm:cxn modelId="{3ED918E4-7B30-4B6C-887F-01D7D76D5D5E}" type="presOf" srcId="{18476EA8-50AB-4A82-B536-01A9C6DBACB8}" destId="{F527FEBA-216C-4DED-BFBD-FA670A8A90FE}" srcOrd="0" destOrd="0" presId="urn:microsoft.com/office/officeart/2011/layout/ThemePictureGrid"/>
    <dgm:cxn modelId="{B004F4D9-7922-4C82-BCB5-8CE21D25066E}" type="presOf" srcId="{9AE2D2AD-959E-4628-9071-FB9E873462DD}" destId="{2E82A50C-DADA-4B5E-823A-48C75F9D7927}" srcOrd="0" destOrd="0" presId="urn:microsoft.com/office/officeart/2011/layout/ThemePictureGrid"/>
    <dgm:cxn modelId="{936ADEFB-33C2-44C6-AB59-E59BCE252431}" type="presParOf" srcId="{2E82A50C-DADA-4B5E-823A-48C75F9D7927}" destId="{C9FF293F-004A-49B9-B91D-41E4909DCC57}" srcOrd="0" destOrd="0" presId="urn:microsoft.com/office/officeart/2011/layout/ThemePictureGrid"/>
    <dgm:cxn modelId="{9CD8335A-D6BF-4299-8F0B-A15540B04B27}" type="presParOf" srcId="{C9FF293F-004A-49B9-B91D-41E4909DCC57}" destId="{87F41C1E-7BB4-4040-9CB4-291F89D8C623}" srcOrd="0" destOrd="0" presId="urn:microsoft.com/office/officeart/2011/layout/ThemePictureGrid"/>
    <dgm:cxn modelId="{A43D5C8A-6EBA-4BA7-9282-2AB77A7B89C6}" type="presParOf" srcId="{2E82A50C-DADA-4B5E-823A-48C75F9D7927}" destId="{1F2FD1D4-6C6F-494B-860B-ADC3FC1DC085}" srcOrd="1" destOrd="0" presId="urn:microsoft.com/office/officeart/2011/layout/ThemePictureGrid"/>
    <dgm:cxn modelId="{9AFB4D11-0EAB-4DB1-A93C-BA188C2672EB}" type="presParOf" srcId="{2E82A50C-DADA-4B5E-823A-48C75F9D7927}" destId="{F527FEBA-216C-4DED-BFBD-FA670A8A90FE}" srcOrd="2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24AC51-E528-452E-A9C9-776A81E1C157}" type="doc">
      <dgm:prSet loTypeId="urn:microsoft.com/office/officeart/2009/3/layout/FramedTextPicture" loCatId="pictur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44D36770-B6CB-469F-BD53-898AEB5E4ABD}">
      <dgm:prSet phldrT="[文本]" custT="1"/>
      <dgm:spPr/>
      <dgm:t>
        <a:bodyPr/>
        <a:lstStyle/>
        <a:p>
          <a:pPr>
            <a:lnSpc>
              <a:spcPct val="140000"/>
            </a:lnSpc>
          </a:pPr>
          <a:r>
            <a:rPr lang="zh-CN" altLang="en-US" sz="2400" b="0" dirty="0" smtClean="0">
              <a:latin typeface="黑体" panose="02010609060101010101" pitchFamily="49" charset="-122"/>
              <a:ea typeface="黑体" panose="02010609060101010101" pitchFamily="49" charset="-122"/>
            </a:rPr>
            <a:t>无序的教学秩序、交通秩序会给我们的生活带来怎样的影响 ？</a:t>
          </a:r>
          <a:endParaRPr lang="zh-CN" altLang="en-US" sz="2400" b="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ED907AA0-1B2E-44BB-A738-1C850FAC1801}" type="parTrans" cxnId="{00C21F33-EAA5-4229-8B14-55DC3F10FF5F}">
      <dgm:prSet/>
      <dgm:spPr/>
      <dgm:t>
        <a:bodyPr/>
        <a:lstStyle/>
        <a:p>
          <a:endParaRPr lang="zh-CN" altLang="en-US"/>
        </a:p>
      </dgm:t>
    </dgm:pt>
    <dgm:pt modelId="{0DA7AB0A-8000-4BA2-997F-9741EF7CAC6C}" type="sibTrans" cxnId="{00C21F33-EAA5-4229-8B14-55DC3F10FF5F}">
      <dgm:prSet/>
      <dgm:spPr/>
      <dgm:t>
        <a:bodyPr/>
        <a:lstStyle/>
        <a:p>
          <a:endParaRPr lang="zh-CN" altLang="en-US"/>
        </a:p>
      </dgm:t>
    </dgm:pt>
    <dgm:pt modelId="{B1977BFF-2B68-4670-AD97-AC0FC772D621}" type="pres">
      <dgm:prSet presAssocID="{8F24AC51-E528-452E-A9C9-776A81E1C157}" presName="Name0" presStyleCnt="0">
        <dgm:presLayoutVars>
          <dgm:chMax/>
          <dgm:chPref/>
          <dgm:dir/>
        </dgm:presLayoutVars>
      </dgm:prSet>
      <dgm:spPr/>
    </dgm:pt>
    <dgm:pt modelId="{8AE0C0FC-0C18-4692-B77C-392CE6157F53}" type="pres">
      <dgm:prSet presAssocID="{44D36770-B6CB-469F-BD53-898AEB5E4ABD}" presName="composite" presStyleCnt="0">
        <dgm:presLayoutVars>
          <dgm:chMax/>
          <dgm:chPref/>
        </dgm:presLayoutVars>
      </dgm:prSet>
      <dgm:spPr/>
    </dgm:pt>
    <dgm:pt modelId="{46034EFC-27FC-4A88-927D-6E22C68000DA}" type="pres">
      <dgm:prSet presAssocID="{44D36770-B6CB-469F-BD53-898AEB5E4ABD}" presName="Image" presStyleLbl="bgImgPlace1" presStyleIdx="0" presStyleCnt="1" custScaleX="91942" custScaleY="11234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22AA7F4-1709-457C-99B4-B730CF2BFC0F}" type="pres">
      <dgm:prSet presAssocID="{44D36770-B6CB-469F-BD53-898AEB5E4ABD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68991A-4039-4E44-90FD-A0E5A34EBDF4}" type="pres">
      <dgm:prSet presAssocID="{44D36770-B6CB-469F-BD53-898AEB5E4ABD}" presName="tlFrame" presStyleLbl="node1" presStyleIdx="0" presStyleCnt="4"/>
      <dgm:spPr/>
    </dgm:pt>
    <dgm:pt modelId="{2DB6301E-199B-4E8F-878F-37E9A18A2D3C}" type="pres">
      <dgm:prSet presAssocID="{44D36770-B6CB-469F-BD53-898AEB5E4ABD}" presName="trFrame" presStyleLbl="node1" presStyleIdx="1" presStyleCnt="4"/>
      <dgm:spPr/>
    </dgm:pt>
    <dgm:pt modelId="{E9DF6E2C-3E12-4341-BACF-5AC6D1E0A25C}" type="pres">
      <dgm:prSet presAssocID="{44D36770-B6CB-469F-BD53-898AEB5E4ABD}" presName="blFrame" presStyleLbl="node1" presStyleIdx="2" presStyleCnt="4"/>
      <dgm:spPr/>
    </dgm:pt>
    <dgm:pt modelId="{BDAB23E9-1ED5-49BE-A5D6-5FB8109C2D76}" type="pres">
      <dgm:prSet presAssocID="{44D36770-B6CB-469F-BD53-898AEB5E4ABD}" presName="brFrame" presStyleLbl="node1" presStyleIdx="3" presStyleCnt="4"/>
      <dgm:spPr/>
    </dgm:pt>
  </dgm:ptLst>
  <dgm:cxnLst>
    <dgm:cxn modelId="{D1BC9A0B-9A00-478F-8266-F01C40E9B79D}" type="presOf" srcId="{44D36770-B6CB-469F-BD53-898AEB5E4ABD}" destId="{A22AA7F4-1709-457C-99B4-B730CF2BFC0F}" srcOrd="0" destOrd="0" presId="urn:microsoft.com/office/officeart/2009/3/layout/FramedTextPicture"/>
    <dgm:cxn modelId="{0FC63B4B-FA35-4FD7-B24C-5C27BE9FC133}" type="presOf" srcId="{8F24AC51-E528-452E-A9C9-776A81E1C157}" destId="{B1977BFF-2B68-4670-AD97-AC0FC772D621}" srcOrd="0" destOrd="0" presId="urn:microsoft.com/office/officeart/2009/3/layout/FramedTextPicture"/>
    <dgm:cxn modelId="{00C21F33-EAA5-4229-8B14-55DC3F10FF5F}" srcId="{8F24AC51-E528-452E-A9C9-776A81E1C157}" destId="{44D36770-B6CB-469F-BD53-898AEB5E4ABD}" srcOrd="0" destOrd="0" parTransId="{ED907AA0-1B2E-44BB-A738-1C850FAC1801}" sibTransId="{0DA7AB0A-8000-4BA2-997F-9741EF7CAC6C}"/>
    <dgm:cxn modelId="{0CF42DE9-7F00-4240-A0F6-9537B385E8FB}" type="presParOf" srcId="{B1977BFF-2B68-4670-AD97-AC0FC772D621}" destId="{8AE0C0FC-0C18-4692-B77C-392CE6157F53}" srcOrd="0" destOrd="0" presId="urn:microsoft.com/office/officeart/2009/3/layout/FramedTextPicture"/>
    <dgm:cxn modelId="{D6976B9D-6C92-4982-8439-448B91531401}" type="presParOf" srcId="{8AE0C0FC-0C18-4692-B77C-392CE6157F53}" destId="{46034EFC-27FC-4A88-927D-6E22C68000DA}" srcOrd="0" destOrd="0" presId="urn:microsoft.com/office/officeart/2009/3/layout/FramedTextPicture"/>
    <dgm:cxn modelId="{460E9D68-7192-40EA-A393-DA5FD421B9C2}" type="presParOf" srcId="{8AE0C0FC-0C18-4692-B77C-392CE6157F53}" destId="{A22AA7F4-1709-457C-99B4-B730CF2BFC0F}" srcOrd="1" destOrd="0" presId="urn:microsoft.com/office/officeart/2009/3/layout/FramedTextPicture"/>
    <dgm:cxn modelId="{8697DEC0-6170-4B27-9FB2-4B78E5437A5F}" type="presParOf" srcId="{8AE0C0FC-0C18-4692-B77C-392CE6157F53}" destId="{6D68991A-4039-4E44-90FD-A0E5A34EBDF4}" srcOrd="2" destOrd="0" presId="urn:microsoft.com/office/officeart/2009/3/layout/FramedTextPicture"/>
    <dgm:cxn modelId="{8A26AD5F-7794-4976-BCF1-DF201265BED1}" type="presParOf" srcId="{8AE0C0FC-0C18-4692-B77C-392CE6157F53}" destId="{2DB6301E-199B-4E8F-878F-37E9A18A2D3C}" srcOrd="3" destOrd="0" presId="urn:microsoft.com/office/officeart/2009/3/layout/FramedTextPicture"/>
    <dgm:cxn modelId="{32A43E39-333E-4393-9966-E1E964C575C1}" type="presParOf" srcId="{8AE0C0FC-0C18-4692-B77C-392CE6157F53}" destId="{E9DF6E2C-3E12-4341-BACF-5AC6D1E0A25C}" srcOrd="4" destOrd="0" presId="urn:microsoft.com/office/officeart/2009/3/layout/FramedTextPicture"/>
    <dgm:cxn modelId="{21EE8E62-BBBD-4856-A73E-4CAD744FB9C7}" type="presParOf" srcId="{8AE0C0FC-0C18-4692-B77C-392CE6157F53}" destId="{BDAB23E9-1ED5-49BE-A5D6-5FB8109C2D76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E9D835-A467-4386-9C65-237467BB0BE9}" type="doc">
      <dgm:prSet loTypeId="urn:microsoft.com/office/officeart/2005/8/layout/list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CE9413C1-2B2B-434D-A51A-7221F7B567CD}">
      <dgm:prSet custT="1"/>
      <dgm:spPr/>
      <dgm:t>
        <a:bodyPr/>
        <a:lstStyle/>
        <a:p>
          <a:pPr rtl="0"/>
          <a:r>
            <a:rPr lang="zh-CN" altLang="en-US" sz="2400" dirty="0" smtClean="0"/>
            <a:t>公共秩序</a:t>
          </a:r>
          <a:endParaRPr lang="zh-CN" altLang="en-US" sz="2400" dirty="0"/>
        </a:p>
      </dgm:t>
    </dgm:pt>
    <dgm:pt modelId="{A3C80EF5-F85D-48BC-9053-FD2566D40E3E}" type="parTrans" cxnId="{DFA7847B-213A-4C09-BC7F-AB0223FFBAC1}">
      <dgm:prSet/>
      <dgm:spPr/>
      <dgm:t>
        <a:bodyPr/>
        <a:lstStyle/>
        <a:p>
          <a:endParaRPr lang="zh-CN" altLang="en-US" sz="2400"/>
        </a:p>
      </dgm:t>
    </dgm:pt>
    <dgm:pt modelId="{C1DE5892-86ED-43D8-B3AD-CA82E6596D60}" type="sibTrans" cxnId="{DFA7847B-213A-4C09-BC7F-AB0223FFBAC1}">
      <dgm:prSet/>
      <dgm:spPr/>
      <dgm:t>
        <a:bodyPr/>
        <a:lstStyle/>
        <a:p>
          <a:endParaRPr lang="zh-CN" altLang="en-US" sz="2400"/>
        </a:p>
      </dgm:t>
    </dgm:pt>
    <dgm:pt modelId="{E5EF3BC6-29C6-4002-B8F8-3D45CB589B32}">
      <dgm:prSet custT="1"/>
      <dgm:spPr/>
      <dgm:t>
        <a:bodyPr/>
        <a:lstStyle/>
        <a:p>
          <a:pPr rtl="0"/>
          <a:r>
            <a:rPr lang="zh-CN" altLang="en-US" sz="2400" dirty="0" smtClean="0"/>
            <a:t>是由一定规则维系的人们公共生活的一种有序化状态。</a:t>
          </a:r>
          <a:endParaRPr lang="zh-CN" altLang="en-US" sz="2400" dirty="0"/>
        </a:p>
      </dgm:t>
    </dgm:pt>
    <dgm:pt modelId="{B74A6835-8929-4906-A9F9-A7F77D08D253}" type="parTrans" cxnId="{408BBD15-BC07-4663-AF74-EDFBC8272DD6}">
      <dgm:prSet/>
      <dgm:spPr/>
      <dgm:t>
        <a:bodyPr/>
        <a:lstStyle/>
        <a:p>
          <a:endParaRPr lang="zh-CN" altLang="en-US" sz="2400"/>
        </a:p>
      </dgm:t>
    </dgm:pt>
    <dgm:pt modelId="{F17A18CC-49EC-4259-8464-A191E3D3ED13}" type="sibTrans" cxnId="{408BBD15-BC07-4663-AF74-EDFBC8272DD6}">
      <dgm:prSet/>
      <dgm:spPr/>
      <dgm:t>
        <a:bodyPr/>
        <a:lstStyle/>
        <a:p>
          <a:endParaRPr lang="zh-CN" altLang="en-US" sz="2400"/>
        </a:p>
      </dgm:t>
    </dgm:pt>
    <dgm:pt modelId="{2D722CD4-C83D-44FE-88FB-1878728B22B0}" type="pres">
      <dgm:prSet presAssocID="{19E9D835-A467-4386-9C65-237467BB0BE9}" presName="linear" presStyleCnt="0">
        <dgm:presLayoutVars>
          <dgm:dir/>
          <dgm:animLvl val="lvl"/>
          <dgm:resizeHandles val="exact"/>
        </dgm:presLayoutVars>
      </dgm:prSet>
      <dgm:spPr/>
    </dgm:pt>
    <dgm:pt modelId="{36A5A3EC-5D54-4EAE-BE33-7E74DAC3BBAC}" type="pres">
      <dgm:prSet presAssocID="{CE9413C1-2B2B-434D-A51A-7221F7B567CD}" presName="parentLin" presStyleCnt="0"/>
      <dgm:spPr/>
    </dgm:pt>
    <dgm:pt modelId="{96E1AC40-2425-44EB-AAD8-3AA087420B0E}" type="pres">
      <dgm:prSet presAssocID="{CE9413C1-2B2B-434D-A51A-7221F7B567CD}" presName="parentLeftMargin" presStyleLbl="node1" presStyleIdx="0" presStyleCnt="1"/>
      <dgm:spPr/>
    </dgm:pt>
    <dgm:pt modelId="{FC249A57-531B-440B-8438-E331FA906D33}" type="pres">
      <dgm:prSet presAssocID="{CE9413C1-2B2B-434D-A51A-7221F7B567C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8FE3B59-A68E-4213-B34C-619DDF2E0A09}" type="pres">
      <dgm:prSet presAssocID="{CE9413C1-2B2B-434D-A51A-7221F7B567CD}" presName="negativeSpace" presStyleCnt="0"/>
      <dgm:spPr/>
    </dgm:pt>
    <dgm:pt modelId="{05BE5193-E6F4-401F-B135-C9EB96B81EFE}" type="pres">
      <dgm:prSet presAssocID="{CE9413C1-2B2B-434D-A51A-7221F7B567C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BB620D4-3AB9-434A-902C-12115F9F801B}" type="presOf" srcId="{CE9413C1-2B2B-434D-A51A-7221F7B567CD}" destId="{96E1AC40-2425-44EB-AAD8-3AA087420B0E}" srcOrd="0" destOrd="0" presId="urn:microsoft.com/office/officeart/2005/8/layout/list1"/>
    <dgm:cxn modelId="{408BBD15-BC07-4663-AF74-EDFBC8272DD6}" srcId="{CE9413C1-2B2B-434D-A51A-7221F7B567CD}" destId="{E5EF3BC6-29C6-4002-B8F8-3D45CB589B32}" srcOrd="0" destOrd="0" parTransId="{B74A6835-8929-4906-A9F9-A7F77D08D253}" sibTransId="{F17A18CC-49EC-4259-8464-A191E3D3ED13}"/>
    <dgm:cxn modelId="{DFA7847B-213A-4C09-BC7F-AB0223FFBAC1}" srcId="{19E9D835-A467-4386-9C65-237467BB0BE9}" destId="{CE9413C1-2B2B-434D-A51A-7221F7B567CD}" srcOrd="0" destOrd="0" parTransId="{A3C80EF5-F85D-48BC-9053-FD2566D40E3E}" sibTransId="{C1DE5892-86ED-43D8-B3AD-CA82E6596D60}"/>
    <dgm:cxn modelId="{8139296B-8389-4DBB-9D21-B241E8B2AF2F}" type="presOf" srcId="{E5EF3BC6-29C6-4002-B8F8-3D45CB589B32}" destId="{05BE5193-E6F4-401F-B135-C9EB96B81EFE}" srcOrd="0" destOrd="0" presId="urn:microsoft.com/office/officeart/2005/8/layout/list1"/>
    <dgm:cxn modelId="{C5F00273-870E-4CDC-82EF-2DBBEA960AAA}" type="presOf" srcId="{CE9413C1-2B2B-434D-A51A-7221F7B567CD}" destId="{FC249A57-531B-440B-8438-E331FA906D33}" srcOrd="1" destOrd="0" presId="urn:microsoft.com/office/officeart/2005/8/layout/list1"/>
    <dgm:cxn modelId="{238B6175-4C41-470E-BD7B-8A07B7FACE12}" type="presOf" srcId="{19E9D835-A467-4386-9C65-237467BB0BE9}" destId="{2D722CD4-C83D-44FE-88FB-1878728B22B0}" srcOrd="0" destOrd="0" presId="urn:microsoft.com/office/officeart/2005/8/layout/list1"/>
    <dgm:cxn modelId="{F977534A-A69D-41B1-B0CD-1D6EA598F56B}" type="presParOf" srcId="{2D722CD4-C83D-44FE-88FB-1878728B22B0}" destId="{36A5A3EC-5D54-4EAE-BE33-7E74DAC3BBAC}" srcOrd="0" destOrd="0" presId="urn:microsoft.com/office/officeart/2005/8/layout/list1"/>
    <dgm:cxn modelId="{418E96C3-7EE3-4DAC-AFB6-AD32051A7620}" type="presParOf" srcId="{36A5A3EC-5D54-4EAE-BE33-7E74DAC3BBAC}" destId="{96E1AC40-2425-44EB-AAD8-3AA087420B0E}" srcOrd="0" destOrd="0" presId="urn:microsoft.com/office/officeart/2005/8/layout/list1"/>
    <dgm:cxn modelId="{B1862509-4AF1-497C-B0B4-89C15D92522D}" type="presParOf" srcId="{36A5A3EC-5D54-4EAE-BE33-7E74DAC3BBAC}" destId="{FC249A57-531B-440B-8438-E331FA906D33}" srcOrd="1" destOrd="0" presId="urn:microsoft.com/office/officeart/2005/8/layout/list1"/>
    <dgm:cxn modelId="{8770F2D0-A7C5-4A62-BA3A-7A2832B8D68F}" type="presParOf" srcId="{2D722CD4-C83D-44FE-88FB-1878728B22B0}" destId="{F8FE3B59-A68E-4213-B34C-619DDF2E0A09}" srcOrd="1" destOrd="0" presId="urn:microsoft.com/office/officeart/2005/8/layout/list1"/>
    <dgm:cxn modelId="{50A449C5-51C1-45CB-A013-FE6B9459B243}" type="presParOf" srcId="{2D722CD4-C83D-44FE-88FB-1878728B22B0}" destId="{05BE5193-E6F4-401F-B135-C9EB96B81EF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EAACDF-0ED0-42B2-AA3A-952924DD4FD7}" type="doc">
      <dgm:prSet loTypeId="urn:microsoft.com/office/officeart/2011/layout/HexagonRadial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8D00A42-E086-4BCA-80EE-17693D6C9A35}">
      <dgm:prSet phldrT="[文本]"/>
      <dgm:spPr/>
      <dgm:t>
        <a:bodyPr/>
        <a:lstStyle/>
        <a:p>
          <a:r>
            <a:rPr lang="zh-CN" altLang="en-US" b="0" dirty="0" smtClean="0">
              <a:solidFill>
                <a:schemeClr val="tx1"/>
              </a:solidFill>
            </a:rPr>
            <a:t>公共秩序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CB3E2A83-4CEC-4FC6-96C6-73E41FA28541}" type="parTrans" cxnId="{55587153-4C48-407A-892C-A6672FA9897D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A6AB804D-5C36-47C5-A84D-53F342B1C317}" type="sibTrans" cxnId="{55587153-4C48-407A-892C-A6672FA9897D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834AAFD3-3CEC-46CD-A8C8-F21AB32CF582}">
      <dgm:prSet phldrT="[文本]"/>
      <dgm:spPr/>
      <dgm:t>
        <a:bodyPr/>
        <a:lstStyle/>
        <a:p>
          <a:r>
            <a:rPr lang="zh-CN" altLang="en-US" b="0" smtClean="0">
              <a:solidFill>
                <a:schemeClr val="tx1"/>
              </a:solidFill>
            </a:rPr>
            <a:t>教学秩序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9758C0AC-03A2-4776-A9C4-4F1F11BEE849}" type="parTrans" cxnId="{487B7427-0421-4826-9A75-EC20C1DE3013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13E6FF4D-6886-4F1B-A927-2E7180B9B1C8}" type="sibTrans" cxnId="{487B7427-0421-4826-9A75-EC20C1DE3013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92EA146E-8612-434A-B2C8-D9F9808DDC9F}">
      <dgm:prSet phldrT="[文本]"/>
      <dgm:spPr/>
      <dgm:t>
        <a:bodyPr/>
        <a:lstStyle/>
        <a:p>
          <a:r>
            <a:rPr lang="zh-CN" altLang="en-US" b="0" smtClean="0">
              <a:solidFill>
                <a:schemeClr val="tx1"/>
              </a:solidFill>
            </a:rPr>
            <a:t>营业秩序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2DFD0B1D-EC86-4D2E-9355-A5AB155F584A}" type="parTrans" cxnId="{E0DC4526-C995-40C9-9572-3BFDB16B4B51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17F70608-CCD2-4491-AEA6-A522F0546477}" type="sibTrans" cxnId="{E0DC4526-C995-40C9-9572-3BFDB16B4B51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BB008D17-E83D-4EDC-AAC7-133A2599B824}">
      <dgm:prSet phldrT="[文本]"/>
      <dgm:spPr/>
      <dgm:t>
        <a:bodyPr/>
        <a:lstStyle/>
        <a:p>
          <a:r>
            <a:rPr lang="zh-CN" altLang="en-US" b="0" smtClean="0">
              <a:solidFill>
                <a:schemeClr val="tx1"/>
              </a:solidFill>
            </a:rPr>
            <a:t>交通秩序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A5F3A8A3-EFDC-4A91-8483-28D596DC23D5}" type="parTrans" cxnId="{C31D1FEA-EACC-4612-A2AC-F4987E100B3B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5430430E-3D16-4DD2-831B-EC3ADBBDE49C}" type="sibTrans" cxnId="{C31D1FEA-EACC-4612-A2AC-F4987E100B3B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504E5315-5BB3-49E8-BC55-36EB6E3803A5}">
      <dgm:prSet phldrT="[文本]"/>
      <dgm:spPr/>
      <dgm:t>
        <a:bodyPr/>
        <a:lstStyle/>
        <a:p>
          <a:r>
            <a:rPr lang="zh-CN" altLang="en-US" b="0" smtClean="0">
              <a:solidFill>
                <a:schemeClr val="tx1"/>
              </a:solidFill>
            </a:rPr>
            <a:t>网络秩序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F3684680-01C1-4AE9-8C6C-585FD9C7328F}" type="parTrans" cxnId="{E07C2CCB-D20F-41B3-8008-55BA79EF922C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D42AD253-7C3C-4B0B-8C46-80B8FE688CA4}" type="sibTrans" cxnId="{E07C2CCB-D20F-41B3-8008-55BA79EF922C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56F0017F-4E5B-48DE-9CB7-D7EC1D57FCFA}">
      <dgm:prSet phldrT="[文本]"/>
      <dgm:spPr/>
      <dgm:t>
        <a:bodyPr/>
        <a:lstStyle/>
        <a:p>
          <a:r>
            <a:rPr lang="zh-CN" altLang="en-US" b="0" smtClean="0">
              <a:solidFill>
                <a:schemeClr val="tx1"/>
              </a:solidFill>
            </a:rPr>
            <a:t>娱乐秩序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8382AB46-8BAB-4DCD-B144-4111E4A94169}" type="parTrans" cxnId="{28417EA2-2CA7-406B-BCDF-A5CC73EBBC71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644D4388-AA20-42FE-AAAA-6A843AB5AD17}" type="sibTrans" cxnId="{28417EA2-2CA7-406B-BCDF-A5CC73EBBC71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C94C2F40-9FB4-469E-B97F-E63670E60EC0}">
      <dgm:prSet phldrT="[文本]"/>
      <dgm:spPr/>
      <dgm:t>
        <a:bodyPr/>
        <a:lstStyle/>
        <a:p>
          <a:r>
            <a:rPr lang="zh-CN" altLang="en-US" b="0" smtClean="0">
              <a:solidFill>
                <a:schemeClr val="tx1"/>
              </a:solidFill>
            </a:rPr>
            <a:t>工作秩序</a:t>
          </a:r>
          <a:endParaRPr lang="zh-CN" altLang="en-US" b="0" dirty="0">
            <a:solidFill>
              <a:schemeClr val="tx1"/>
            </a:solidFill>
          </a:endParaRPr>
        </a:p>
      </dgm:t>
    </dgm:pt>
    <dgm:pt modelId="{E14F6541-2826-4A02-9691-32EEC3961EC2}" type="parTrans" cxnId="{53A33DBE-65F5-4145-8D5F-5D474FDDEC8C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9D85A057-06D6-4E4A-AE46-562048C5D72F}" type="sibTrans" cxnId="{53A33DBE-65F5-4145-8D5F-5D474FDDEC8C}">
      <dgm:prSet/>
      <dgm:spPr/>
      <dgm:t>
        <a:bodyPr/>
        <a:lstStyle/>
        <a:p>
          <a:endParaRPr lang="zh-CN" altLang="en-US" b="0">
            <a:solidFill>
              <a:schemeClr val="tx1"/>
            </a:solidFill>
          </a:endParaRPr>
        </a:p>
      </dgm:t>
    </dgm:pt>
    <dgm:pt modelId="{96B78D39-083D-4681-BEC2-87D2916FC40C}" type="pres">
      <dgm:prSet presAssocID="{AFEAACDF-0ED0-42B2-AA3A-952924DD4FD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32D6FC6-3E30-4BE8-9791-1CA243696A1C}" type="pres">
      <dgm:prSet presAssocID="{D8D00A42-E086-4BCA-80EE-17693D6C9A3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zh-CN" altLang="en-US"/>
        </a:p>
      </dgm:t>
    </dgm:pt>
    <dgm:pt modelId="{79C02D89-B413-40B2-A469-9D0D66F02888}" type="pres">
      <dgm:prSet presAssocID="{834AAFD3-3CEC-46CD-A8C8-F21AB32CF582}" presName="Accent1" presStyleCnt="0"/>
      <dgm:spPr/>
    </dgm:pt>
    <dgm:pt modelId="{D27930EA-0332-4BC5-9E1E-F5EF4BF960A7}" type="pres">
      <dgm:prSet presAssocID="{834AAFD3-3CEC-46CD-A8C8-F21AB32CF582}" presName="Accent" presStyleLbl="bgShp" presStyleIdx="0" presStyleCnt="6"/>
      <dgm:spPr/>
    </dgm:pt>
    <dgm:pt modelId="{76A28757-AD36-4F8F-918C-6828515172C3}" type="pres">
      <dgm:prSet presAssocID="{834AAFD3-3CEC-46CD-A8C8-F21AB32CF58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500A88-62E0-4385-8AB2-E51B56C49DFD}" type="pres">
      <dgm:prSet presAssocID="{92EA146E-8612-434A-B2C8-D9F9808DDC9F}" presName="Accent2" presStyleCnt="0"/>
      <dgm:spPr/>
    </dgm:pt>
    <dgm:pt modelId="{82837DC3-77E6-4CEA-BFF9-50ABBE2D3212}" type="pres">
      <dgm:prSet presAssocID="{92EA146E-8612-434A-B2C8-D9F9808DDC9F}" presName="Accent" presStyleLbl="bgShp" presStyleIdx="1" presStyleCnt="6"/>
      <dgm:spPr/>
    </dgm:pt>
    <dgm:pt modelId="{F7220D22-8C29-4296-82BC-D2E27DC0DC52}" type="pres">
      <dgm:prSet presAssocID="{92EA146E-8612-434A-B2C8-D9F9808DDC9F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9E3822-2D65-4DB7-8F19-5141E4885F68}" type="pres">
      <dgm:prSet presAssocID="{BB008D17-E83D-4EDC-AAC7-133A2599B824}" presName="Accent3" presStyleCnt="0"/>
      <dgm:spPr/>
    </dgm:pt>
    <dgm:pt modelId="{B2F03D81-F781-4B4A-87C3-EFC5F2F2FC38}" type="pres">
      <dgm:prSet presAssocID="{BB008D17-E83D-4EDC-AAC7-133A2599B824}" presName="Accent" presStyleLbl="bgShp" presStyleIdx="2" presStyleCnt="6"/>
      <dgm:spPr/>
    </dgm:pt>
    <dgm:pt modelId="{9CF086AD-9FCC-41CC-B76A-7385BF8BE59D}" type="pres">
      <dgm:prSet presAssocID="{BB008D17-E83D-4EDC-AAC7-133A2599B82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921098-92D1-49F0-9279-ECD821107C28}" type="pres">
      <dgm:prSet presAssocID="{504E5315-5BB3-49E8-BC55-36EB6E3803A5}" presName="Accent4" presStyleCnt="0"/>
      <dgm:spPr/>
    </dgm:pt>
    <dgm:pt modelId="{E3F409E9-B8B5-4988-9A31-2E009EE98FA6}" type="pres">
      <dgm:prSet presAssocID="{504E5315-5BB3-49E8-BC55-36EB6E3803A5}" presName="Accent" presStyleLbl="bgShp" presStyleIdx="3" presStyleCnt="6"/>
      <dgm:spPr/>
    </dgm:pt>
    <dgm:pt modelId="{A07E9410-54E6-4D80-9D23-BDF1DE11B2DC}" type="pres">
      <dgm:prSet presAssocID="{504E5315-5BB3-49E8-BC55-36EB6E3803A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5FF476-45E8-428C-AEB4-EC5A8DEF3310}" type="pres">
      <dgm:prSet presAssocID="{56F0017F-4E5B-48DE-9CB7-D7EC1D57FCFA}" presName="Accent5" presStyleCnt="0"/>
      <dgm:spPr/>
    </dgm:pt>
    <dgm:pt modelId="{BE9A1870-87DA-4875-AC27-E7D78A1EF25D}" type="pres">
      <dgm:prSet presAssocID="{56F0017F-4E5B-48DE-9CB7-D7EC1D57FCFA}" presName="Accent" presStyleLbl="bgShp" presStyleIdx="4" presStyleCnt="6"/>
      <dgm:spPr/>
    </dgm:pt>
    <dgm:pt modelId="{152038DB-0B66-4E8D-ADEF-938292DF0ECB}" type="pres">
      <dgm:prSet presAssocID="{56F0017F-4E5B-48DE-9CB7-D7EC1D57FCF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4763E5-8661-4011-8A4C-ABF25DD1148D}" type="pres">
      <dgm:prSet presAssocID="{C94C2F40-9FB4-469E-B97F-E63670E60EC0}" presName="Accent6" presStyleCnt="0"/>
      <dgm:spPr/>
    </dgm:pt>
    <dgm:pt modelId="{5EB52191-39C5-4FF0-B7A6-6F35FFAE3203}" type="pres">
      <dgm:prSet presAssocID="{C94C2F40-9FB4-469E-B97F-E63670E60EC0}" presName="Accent" presStyleLbl="bgShp" presStyleIdx="5" presStyleCnt="6"/>
      <dgm:spPr/>
    </dgm:pt>
    <dgm:pt modelId="{016859AA-2285-4518-8455-6AAEEF9DE796}" type="pres">
      <dgm:prSet presAssocID="{C94C2F40-9FB4-469E-B97F-E63670E60EC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929652-582D-4A58-8AAF-C2B8254F93E1}" type="presOf" srcId="{504E5315-5BB3-49E8-BC55-36EB6E3803A5}" destId="{A07E9410-54E6-4D80-9D23-BDF1DE11B2DC}" srcOrd="0" destOrd="0" presId="urn:microsoft.com/office/officeart/2011/layout/HexagonRadial"/>
    <dgm:cxn modelId="{C0B436C3-967A-4E29-8795-A79B83893A32}" type="presOf" srcId="{C94C2F40-9FB4-469E-B97F-E63670E60EC0}" destId="{016859AA-2285-4518-8455-6AAEEF9DE796}" srcOrd="0" destOrd="0" presId="urn:microsoft.com/office/officeart/2011/layout/HexagonRadial"/>
    <dgm:cxn modelId="{55587153-4C48-407A-892C-A6672FA9897D}" srcId="{AFEAACDF-0ED0-42B2-AA3A-952924DD4FD7}" destId="{D8D00A42-E086-4BCA-80EE-17693D6C9A35}" srcOrd="0" destOrd="0" parTransId="{CB3E2A83-4CEC-4FC6-96C6-73E41FA28541}" sibTransId="{A6AB804D-5C36-47C5-A84D-53F342B1C317}"/>
    <dgm:cxn modelId="{7F08D4D9-8A50-425D-B3FD-6EAD5AD73B49}" type="presOf" srcId="{56F0017F-4E5B-48DE-9CB7-D7EC1D57FCFA}" destId="{152038DB-0B66-4E8D-ADEF-938292DF0ECB}" srcOrd="0" destOrd="0" presId="urn:microsoft.com/office/officeart/2011/layout/HexagonRadial"/>
    <dgm:cxn modelId="{53A33DBE-65F5-4145-8D5F-5D474FDDEC8C}" srcId="{D8D00A42-E086-4BCA-80EE-17693D6C9A35}" destId="{C94C2F40-9FB4-469E-B97F-E63670E60EC0}" srcOrd="5" destOrd="0" parTransId="{E14F6541-2826-4A02-9691-32EEC3961EC2}" sibTransId="{9D85A057-06D6-4E4A-AE46-562048C5D72F}"/>
    <dgm:cxn modelId="{3E91AE41-551C-4248-9EE0-7E164711B9EE}" type="presOf" srcId="{D8D00A42-E086-4BCA-80EE-17693D6C9A35}" destId="{E32D6FC6-3E30-4BE8-9791-1CA243696A1C}" srcOrd="0" destOrd="0" presId="urn:microsoft.com/office/officeart/2011/layout/HexagonRadial"/>
    <dgm:cxn modelId="{3B28215E-EE08-4E91-A495-AD46DE7364A5}" type="presOf" srcId="{834AAFD3-3CEC-46CD-A8C8-F21AB32CF582}" destId="{76A28757-AD36-4F8F-918C-6828515172C3}" srcOrd="0" destOrd="0" presId="urn:microsoft.com/office/officeart/2011/layout/HexagonRadial"/>
    <dgm:cxn modelId="{C31D1FEA-EACC-4612-A2AC-F4987E100B3B}" srcId="{D8D00A42-E086-4BCA-80EE-17693D6C9A35}" destId="{BB008D17-E83D-4EDC-AAC7-133A2599B824}" srcOrd="2" destOrd="0" parTransId="{A5F3A8A3-EFDC-4A91-8483-28D596DC23D5}" sibTransId="{5430430E-3D16-4DD2-831B-EC3ADBBDE49C}"/>
    <dgm:cxn modelId="{E0DC4526-C995-40C9-9572-3BFDB16B4B51}" srcId="{D8D00A42-E086-4BCA-80EE-17693D6C9A35}" destId="{92EA146E-8612-434A-B2C8-D9F9808DDC9F}" srcOrd="1" destOrd="0" parTransId="{2DFD0B1D-EC86-4D2E-9355-A5AB155F584A}" sibTransId="{17F70608-CCD2-4491-AEA6-A522F0546477}"/>
    <dgm:cxn modelId="{86D45F31-FA8A-4646-B121-2084454DDB66}" type="presOf" srcId="{BB008D17-E83D-4EDC-AAC7-133A2599B824}" destId="{9CF086AD-9FCC-41CC-B76A-7385BF8BE59D}" srcOrd="0" destOrd="0" presId="urn:microsoft.com/office/officeart/2011/layout/HexagonRadial"/>
    <dgm:cxn modelId="{28417EA2-2CA7-406B-BCDF-A5CC73EBBC71}" srcId="{D8D00A42-E086-4BCA-80EE-17693D6C9A35}" destId="{56F0017F-4E5B-48DE-9CB7-D7EC1D57FCFA}" srcOrd="4" destOrd="0" parTransId="{8382AB46-8BAB-4DCD-B144-4111E4A94169}" sibTransId="{644D4388-AA20-42FE-AAAA-6A843AB5AD17}"/>
    <dgm:cxn modelId="{E07C2CCB-D20F-41B3-8008-55BA79EF922C}" srcId="{D8D00A42-E086-4BCA-80EE-17693D6C9A35}" destId="{504E5315-5BB3-49E8-BC55-36EB6E3803A5}" srcOrd="3" destOrd="0" parTransId="{F3684680-01C1-4AE9-8C6C-585FD9C7328F}" sibTransId="{D42AD253-7C3C-4B0B-8C46-80B8FE688CA4}"/>
    <dgm:cxn modelId="{487B7427-0421-4826-9A75-EC20C1DE3013}" srcId="{D8D00A42-E086-4BCA-80EE-17693D6C9A35}" destId="{834AAFD3-3CEC-46CD-A8C8-F21AB32CF582}" srcOrd="0" destOrd="0" parTransId="{9758C0AC-03A2-4776-A9C4-4F1F11BEE849}" sibTransId="{13E6FF4D-6886-4F1B-A927-2E7180B9B1C8}"/>
    <dgm:cxn modelId="{2144660D-5029-4E6A-AC73-B5BBEDBD6194}" type="presOf" srcId="{92EA146E-8612-434A-B2C8-D9F9808DDC9F}" destId="{F7220D22-8C29-4296-82BC-D2E27DC0DC52}" srcOrd="0" destOrd="0" presId="urn:microsoft.com/office/officeart/2011/layout/HexagonRadial"/>
    <dgm:cxn modelId="{A06E65AE-C9C4-49F0-B1F0-FFA443F13100}" type="presOf" srcId="{AFEAACDF-0ED0-42B2-AA3A-952924DD4FD7}" destId="{96B78D39-083D-4681-BEC2-87D2916FC40C}" srcOrd="0" destOrd="0" presId="urn:microsoft.com/office/officeart/2011/layout/HexagonRadial"/>
    <dgm:cxn modelId="{ED24EB26-534F-40DB-B7AA-1E378BC19A2A}" type="presParOf" srcId="{96B78D39-083D-4681-BEC2-87D2916FC40C}" destId="{E32D6FC6-3E30-4BE8-9791-1CA243696A1C}" srcOrd="0" destOrd="0" presId="urn:microsoft.com/office/officeart/2011/layout/HexagonRadial"/>
    <dgm:cxn modelId="{29C53F2C-8E03-413F-8DA5-79636C0576D2}" type="presParOf" srcId="{96B78D39-083D-4681-BEC2-87D2916FC40C}" destId="{79C02D89-B413-40B2-A469-9D0D66F02888}" srcOrd="1" destOrd="0" presId="urn:microsoft.com/office/officeart/2011/layout/HexagonRadial"/>
    <dgm:cxn modelId="{D1EA0ECB-E6BF-475F-A4D4-9E079309E585}" type="presParOf" srcId="{79C02D89-B413-40B2-A469-9D0D66F02888}" destId="{D27930EA-0332-4BC5-9E1E-F5EF4BF960A7}" srcOrd="0" destOrd="0" presId="urn:microsoft.com/office/officeart/2011/layout/HexagonRadial"/>
    <dgm:cxn modelId="{74448360-DC2A-420E-A6FB-5724332DAA60}" type="presParOf" srcId="{96B78D39-083D-4681-BEC2-87D2916FC40C}" destId="{76A28757-AD36-4F8F-918C-6828515172C3}" srcOrd="2" destOrd="0" presId="urn:microsoft.com/office/officeart/2011/layout/HexagonRadial"/>
    <dgm:cxn modelId="{0DC657D4-A078-4445-B890-956A3B7384F1}" type="presParOf" srcId="{96B78D39-083D-4681-BEC2-87D2916FC40C}" destId="{04500A88-62E0-4385-8AB2-E51B56C49DFD}" srcOrd="3" destOrd="0" presId="urn:microsoft.com/office/officeart/2011/layout/HexagonRadial"/>
    <dgm:cxn modelId="{CBE1F464-C09F-49B3-8299-289AE004D07C}" type="presParOf" srcId="{04500A88-62E0-4385-8AB2-E51B56C49DFD}" destId="{82837DC3-77E6-4CEA-BFF9-50ABBE2D3212}" srcOrd="0" destOrd="0" presId="urn:microsoft.com/office/officeart/2011/layout/HexagonRadial"/>
    <dgm:cxn modelId="{9829EF9E-2802-49B0-BEB2-3EB52E066543}" type="presParOf" srcId="{96B78D39-083D-4681-BEC2-87D2916FC40C}" destId="{F7220D22-8C29-4296-82BC-D2E27DC0DC52}" srcOrd="4" destOrd="0" presId="urn:microsoft.com/office/officeart/2011/layout/HexagonRadial"/>
    <dgm:cxn modelId="{10D54A2A-E19B-4F21-9916-9D3460DCB556}" type="presParOf" srcId="{96B78D39-083D-4681-BEC2-87D2916FC40C}" destId="{EB9E3822-2D65-4DB7-8F19-5141E4885F68}" srcOrd="5" destOrd="0" presId="urn:microsoft.com/office/officeart/2011/layout/HexagonRadial"/>
    <dgm:cxn modelId="{979FEA1E-236C-4CA8-B79D-17C4256A8697}" type="presParOf" srcId="{EB9E3822-2D65-4DB7-8F19-5141E4885F68}" destId="{B2F03D81-F781-4B4A-87C3-EFC5F2F2FC38}" srcOrd="0" destOrd="0" presId="urn:microsoft.com/office/officeart/2011/layout/HexagonRadial"/>
    <dgm:cxn modelId="{70E8B6D7-B09A-4369-999C-3196430E9AAC}" type="presParOf" srcId="{96B78D39-083D-4681-BEC2-87D2916FC40C}" destId="{9CF086AD-9FCC-41CC-B76A-7385BF8BE59D}" srcOrd="6" destOrd="0" presId="urn:microsoft.com/office/officeart/2011/layout/HexagonRadial"/>
    <dgm:cxn modelId="{8109C186-3438-4988-96D1-D5A05943FABE}" type="presParOf" srcId="{96B78D39-083D-4681-BEC2-87D2916FC40C}" destId="{18921098-92D1-49F0-9279-ECD821107C28}" srcOrd="7" destOrd="0" presId="urn:microsoft.com/office/officeart/2011/layout/HexagonRadial"/>
    <dgm:cxn modelId="{12819DE5-07AA-4C9D-B186-9C9B32F1C50D}" type="presParOf" srcId="{18921098-92D1-49F0-9279-ECD821107C28}" destId="{E3F409E9-B8B5-4988-9A31-2E009EE98FA6}" srcOrd="0" destOrd="0" presId="urn:microsoft.com/office/officeart/2011/layout/HexagonRadial"/>
    <dgm:cxn modelId="{75475A31-3B18-4C50-B9D6-EE949B559ABF}" type="presParOf" srcId="{96B78D39-083D-4681-BEC2-87D2916FC40C}" destId="{A07E9410-54E6-4D80-9D23-BDF1DE11B2DC}" srcOrd="8" destOrd="0" presId="urn:microsoft.com/office/officeart/2011/layout/HexagonRadial"/>
    <dgm:cxn modelId="{37D6F991-91A4-418E-829D-01A23A2F9C5F}" type="presParOf" srcId="{96B78D39-083D-4681-BEC2-87D2916FC40C}" destId="{725FF476-45E8-428C-AEB4-EC5A8DEF3310}" srcOrd="9" destOrd="0" presId="urn:microsoft.com/office/officeart/2011/layout/HexagonRadial"/>
    <dgm:cxn modelId="{88694F0C-E6B9-4AF5-9BD9-CC18364D1EC8}" type="presParOf" srcId="{725FF476-45E8-428C-AEB4-EC5A8DEF3310}" destId="{BE9A1870-87DA-4875-AC27-E7D78A1EF25D}" srcOrd="0" destOrd="0" presId="urn:microsoft.com/office/officeart/2011/layout/HexagonRadial"/>
    <dgm:cxn modelId="{F094C57C-E798-43C5-865D-6CB7E0369817}" type="presParOf" srcId="{96B78D39-083D-4681-BEC2-87D2916FC40C}" destId="{152038DB-0B66-4E8D-ADEF-938292DF0ECB}" srcOrd="10" destOrd="0" presId="urn:microsoft.com/office/officeart/2011/layout/HexagonRadial"/>
    <dgm:cxn modelId="{3FFC1A40-0793-4C12-8AB0-889804C28B01}" type="presParOf" srcId="{96B78D39-083D-4681-BEC2-87D2916FC40C}" destId="{D34763E5-8661-4011-8A4C-ABF25DD1148D}" srcOrd="11" destOrd="0" presId="urn:microsoft.com/office/officeart/2011/layout/HexagonRadial"/>
    <dgm:cxn modelId="{B004CFDA-CA31-4E74-9D58-C982C14C48FF}" type="presParOf" srcId="{D34763E5-8661-4011-8A4C-ABF25DD1148D}" destId="{5EB52191-39C5-4FF0-B7A6-6F35FFAE3203}" srcOrd="0" destOrd="0" presId="urn:microsoft.com/office/officeart/2011/layout/HexagonRadial"/>
    <dgm:cxn modelId="{6FE41F3A-37D0-41F3-99CF-C5F931EF30A2}" type="presParOf" srcId="{96B78D39-083D-4681-BEC2-87D2916FC40C}" destId="{016859AA-2285-4518-8455-6AAEEF9DE79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8AF12A-AE35-4DEB-92FE-D43F48D17C51}" type="doc">
      <dgm:prSet loTypeId="urn:microsoft.com/office/officeart/2008/layout/PictureStrips" loCatId="pictur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691C87E7-D237-4F79-82CD-9F391D6D6648}">
      <dgm:prSet custT="1"/>
      <dgm:spPr>
        <a:ln>
          <a:solidFill>
            <a:srgbClr val="FF9933">
              <a:alpha val="90000"/>
            </a:srgbClr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    世界经济论坛</a:t>
          </a:r>
          <a:r>
            <a:rPr lang="en-US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(WEF)</a:t>
          </a:r>
          <a:r>
            <a: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公布的</a:t>
          </a:r>
          <a:r>
            <a:rPr lang="en-US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《2005-2006</a:t>
          </a:r>
          <a:r>
            <a: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年全球竞争力报告</a:t>
          </a:r>
          <a:r>
            <a:rPr lang="en-US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》</a:t>
          </a:r>
          <a:r>
            <a:rPr lang="zh-CN" altLang="en-US" sz="2000" dirty="0" smtClean="0">
              <a:latin typeface="黑体" panose="02010609060101010101" pitchFamily="49" charset="-122"/>
              <a:ea typeface="黑体" panose="02010609060101010101" pitchFamily="49" charset="-122"/>
            </a:rPr>
            <a:t>将北欧小国芬兰列为全球最具年度竞争力国家，这是芬兰第三次名列第一。作为一个气候寒冷、人口稀少、资源贫乏的小国，其竞争力超群的原因是多方面的，但其中最重要的一条是芬兰有着良好的公共环境、高效的公共机构和完善的公共秩序。 </a:t>
          </a:r>
        </a:p>
      </dgm:t>
    </dgm:pt>
    <dgm:pt modelId="{DDFE76D8-79B4-4DCF-9F05-03A669FD4548}" type="par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A49CA12B-EE75-443F-A73F-B7CF8FE6536C}" type="sibTrans" cxnId="{DC770DF9-2AF9-4107-A5B9-9F2CA4A3D995}">
      <dgm:prSet/>
      <dgm:spPr/>
      <dgm:t>
        <a:bodyPr/>
        <a:lstStyle/>
        <a:p>
          <a:endParaRPr lang="zh-CN" altLang="en-US"/>
        </a:p>
      </dgm:t>
    </dgm:pt>
    <dgm:pt modelId="{E525EEDF-C1D4-4F58-81E8-C313D08E6D3E}" type="pres">
      <dgm:prSet presAssocID="{988AF12A-AE35-4DEB-92FE-D43F48D17C5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546E49-9567-43C4-85D3-3A2489E91678}" type="pres">
      <dgm:prSet presAssocID="{691C87E7-D237-4F79-82CD-9F391D6D6648}" presName="composite" presStyleCnt="0"/>
      <dgm:spPr/>
    </dgm:pt>
    <dgm:pt modelId="{AAFF7576-C640-444C-9BF3-4C515DD23346}" type="pres">
      <dgm:prSet presAssocID="{691C87E7-D237-4F79-82CD-9F391D6D6648}" presName="rect1" presStyleLbl="trAlignAcc1" presStyleIdx="0" presStyleCnt="1" custScaleX="92354" custScaleY="1265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B4A90E-18A7-4624-AD0C-E53AF02A2A6B}" type="pres">
      <dgm:prSet presAssocID="{691C87E7-D237-4F79-82CD-9F391D6D6648}" presName="rect2" presStyleLbl="fgImgPlace1" presStyleIdx="0" presStyleCnt="1" custScaleX="141447" custScaleY="99784" custLinFactNeighborX="-4683" custLinFactNeighborY="1188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B2192B84-3705-41F3-9E64-68767B9685A4}" type="presOf" srcId="{988AF12A-AE35-4DEB-92FE-D43F48D17C51}" destId="{E525EEDF-C1D4-4F58-81E8-C313D08E6D3E}" srcOrd="0" destOrd="0" presId="urn:microsoft.com/office/officeart/2008/layout/PictureStrips"/>
    <dgm:cxn modelId="{DC770DF9-2AF9-4107-A5B9-9F2CA4A3D995}" srcId="{988AF12A-AE35-4DEB-92FE-D43F48D17C51}" destId="{691C87E7-D237-4F79-82CD-9F391D6D6648}" srcOrd="0" destOrd="0" parTransId="{DDFE76D8-79B4-4DCF-9F05-03A669FD4548}" sibTransId="{A49CA12B-EE75-443F-A73F-B7CF8FE6536C}"/>
    <dgm:cxn modelId="{9D4A9A71-A27E-4FB5-A127-530A911D5D83}" type="presOf" srcId="{691C87E7-D237-4F79-82CD-9F391D6D6648}" destId="{AAFF7576-C640-444C-9BF3-4C515DD23346}" srcOrd="0" destOrd="0" presId="urn:microsoft.com/office/officeart/2008/layout/PictureStrips"/>
    <dgm:cxn modelId="{0F59940F-1630-4F42-BFF1-FEB9CF7BF897}" type="presParOf" srcId="{E525EEDF-C1D4-4F58-81E8-C313D08E6D3E}" destId="{46546E49-9567-43C4-85D3-3A2489E91678}" srcOrd="0" destOrd="0" presId="urn:microsoft.com/office/officeart/2008/layout/PictureStrips"/>
    <dgm:cxn modelId="{01C66CD9-6199-475C-BB8F-5B6B02AA63B8}" type="presParOf" srcId="{46546E49-9567-43C4-85D3-3A2489E91678}" destId="{AAFF7576-C640-444C-9BF3-4C515DD23346}" srcOrd="0" destOrd="0" presId="urn:microsoft.com/office/officeart/2008/layout/PictureStrips"/>
    <dgm:cxn modelId="{915DCE2B-4188-4159-A281-20DEFEDDC741}" type="presParOf" srcId="{46546E49-9567-43C4-85D3-3A2489E91678}" destId="{31B4A90E-18A7-4624-AD0C-E53AF02A2A6B}" srcOrd="1" destOrd="0" presId="urn:microsoft.com/office/officeart/2008/layout/PictureStrip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1DBC6-F75A-46A8-8937-808C6AC38694}">
      <dsp:nvSpPr>
        <dsp:cNvPr id="0" name=""/>
        <dsp:cNvSpPr/>
      </dsp:nvSpPr>
      <dsp:spPr>
        <a:xfrm rot="10800000">
          <a:off x="847773" y="0"/>
          <a:ext cx="5607442" cy="1152128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56" tIns="121920" rIns="227584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200" kern="1200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rPr>
            <a:t>请大家想一想：</a:t>
          </a:r>
          <a:endParaRPr lang="zh-CN" altLang="en-US" sz="3200" kern="1200" dirty="0">
            <a:solidFill>
              <a:schemeClr val="tx1"/>
            </a:solidFill>
          </a:endParaRPr>
        </a:p>
      </dsp:txBody>
      <dsp:txXfrm rot="10800000">
        <a:off x="1135805" y="0"/>
        <a:ext cx="5319410" cy="1152128"/>
      </dsp:txXfrm>
    </dsp:sp>
    <dsp:sp modelId="{519E7927-8EA6-4C42-8419-739E22E44B60}">
      <dsp:nvSpPr>
        <dsp:cNvPr id="0" name=""/>
        <dsp:cNvSpPr/>
      </dsp:nvSpPr>
      <dsp:spPr>
        <a:xfrm>
          <a:off x="335886" y="0"/>
          <a:ext cx="1152128" cy="115212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B4D65-41BD-4679-8E42-92754E8F366A}">
      <dsp:nvSpPr>
        <dsp:cNvPr id="0" name=""/>
        <dsp:cNvSpPr/>
      </dsp:nvSpPr>
      <dsp:spPr>
        <a:xfrm>
          <a:off x="647254" y="1391991"/>
          <a:ext cx="3213985" cy="198744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CD44D-C655-42E8-BA01-AF0D75A26A15}">
      <dsp:nvSpPr>
        <dsp:cNvPr id="0" name=""/>
        <dsp:cNvSpPr/>
      </dsp:nvSpPr>
      <dsp:spPr>
        <a:xfrm>
          <a:off x="805359" y="1542038"/>
          <a:ext cx="2904080" cy="1675526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416708-58A4-4AB4-9CF4-550B5F6A61C7}">
      <dsp:nvSpPr>
        <dsp:cNvPr id="0" name=""/>
        <dsp:cNvSpPr/>
      </dsp:nvSpPr>
      <dsp:spPr>
        <a:xfrm>
          <a:off x="805359" y="2714366"/>
          <a:ext cx="2904080" cy="5065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18415" rIns="55245" bIns="0" numCol="1" spcCol="1270" anchor="b" anchorCtr="0">
          <a:noAutofit/>
        </a:bodyPr>
        <a:lstStyle/>
        <a:p>
          <a:pPr lvl="0" algn="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805359" y="2714366"/>
        <a:ext cx="2904080" cy="506578"/>
      </dsp:txXfrm>
    </dsp:sp>
    <dsp:sp modelId="{69221060-2621-473D-9C38-1D9E11965492}">
      <dsp:nvSpPr>
        <dsp:cNvPr id="0" name=""/>
        <dsp:cNvSpPr/>
      </dsp:nvSpPr>
      <dsp:spPr>
        <a:xfrm>
          <a:off x="2613377" y="0"/>
          <a:ext cx="1257562" cy="128621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D683F-314D-44E1-9936-4904EF1AFA31}">
      <dsp:nvSpPr>
        <dsp:cNvPr id="0" name=""/>
        <dsp:cNvSpPr/>
      </dsp:nvSpPr>
      <dsp:spPr>
        <a:xfrm>
          <a:off x="2690490" y="78065"/>
          <a:ext cx="1101882" cy="1129746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C6FFF-36AC-470A-B231-982162213A86}">
      <dsp:nvSpPr>
        <dsp:cNvPr id="0" name=""/>
        <dsp:cNvSpPr/>
      </dsp:nvSpPr>
      <dsp:spPr>
        <a:xfrm>
          <a:off x="2689520" y="870205"/>
          <a:ext cx="1101882" cy="33760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13335" rIns="40005" bIns="0" numCol="1" spcCol="1270" anchor="b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2689520" y="870205"/>
        <a:ext cx="1101882" cy="337606"/>
      </dsp:txXfrm>
    </dsp:sp>
    <dsp:sp modelId="{8B88FACF-B7A4-4C77-8A8B-BB04490C86F2}">
      <dsp:nvSpPr>
        <dsp:cNvPr id="0" name=""/>
        <dsp:cNvSpPr/>
      </dsp:nvSpPr>
      <dsp:spPr>
        <a:xfrm>
          <a:off x="3967451" y="2161827"/>
          <a:ext cx="1529637" cy="947932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457C2-0D8A-42BA-AB50-0F237ED717CB}">
      <dsp:nvSpPr>
        <dsp:cNvPr id="0" name=""/>
        <dsp:cNvSpPr/>
      </dsp:nvSpPr>
      <dsp:spPr>
        <a:xfrm>
          <a:off x="4045048" y="2240230"/>
          <a:ext cx="1373958" cy="792140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BF622-1981-4370-A529-25E8641AE593}">
      <dsp:nvSpPr>
        <dsp:cNvPr id="0" name=""/>
        <dsp:cNvSpPr/>
      </dsp:nvSpPr>
      <dsp:spPr>
        <a:xfrm>
          <a:off x="4045048" y="2694765"/>
          <a:ext cx="1373958" cy="33760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13335" rIns="40005" bIns="0" numCol="1" spcCol="1270" anchor="b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/>
        </a:p>
      </dsp:txBody>
      <dsp:txXfrm>
        <a:off x="4045048" y="2694765"/>
        <a:ext cx="1373958" cy="3376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3C472-C796-42F4-B6D9-A400138F95F3}">
      <dsp:nvSpPr>
        <dsp:cNvPr id="0" name=""/>
        <dsp:cNvSpPr/>
      </dsp:nvSpPr>
      <dsp:spPr>
        <a:xfrm>
          <a:off x="2985613" y="1644647"/>
          <a:ext cx="2010124" cy="2010124"/>
        </a:xfrm>
        <a:prstGeom prst="gear9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effectLst/>
              <a:latin typeface="Garamond" pitchFamily="18" charset="0"/>
              <a:ea typeface="黑体" pitchFamily="49" charset="-122"/>
            </a:rPr>
            <a:t>人与自然之间的关系</a:t>
          </a:r>
          <a:endParaRPr lang="zh-CN" altLang="en-US" sz="2000" b="1" kern="1200" dirty="0">
            <a:solidFill>
              <a:schemeClr val="tx1"/>
            </a:solidFill>
            <a:effectLst/>
          </a:endParaRPr>
        </a:p>
      </dsp:txBody>
      <dsp:txXfrm>
        <a:off x="3389737" y="2115509"/>
        <a:ext cx="1201876" cy="1033245"/>
      </dsp:txXfrm>
    </dsp:sp>
    <dsp:sp modelId="{FA5E388E-8DAA-473A-ACC0-1C0C788AEF45}">
      <dsp:nvSpPr>
        <dsp:cNvPr id="0" name=""/>
        <dsp:cNvSpPr/>
      </dsp:nvSpPr>
      <dsp:spPr>
        <a:xfrm>
          <a:off x="1816086" y="1169527"/>
          <a:ext cx="1461908" cy="1461908"/>
        </a:xfrm>
        <a:prstGeom prst="gear6">
          <a:avLst/>
        </a:prstGeom>
        <a:gradFill rotWithShape="0">
          <a:gsLst>
            <a:gs pos="0">
              <a:schemeClr val="accent3">
                <a:hueOff val="-2717660"/>
                <a:satOff val="-954"/>
                <a:lumOff val="-4019"/>
                <a:alphaOff val="0"/>
                <a:shade val="51000"/>
                <a:satMod val="130000"/>
              </a:schemeClr>
            </a:gs>
            <a:gs pos="80000">
              <a:schemeClr val="accent3">
                <a:hueOff val="-2717660"/>
                <a:satOff val="-954"/>
                <a:lumOff val="-4019"/>
                <a:alphaOff val="0"/>
                <a:shade val="93000"/>
                <a:satMod val="130000"/>
              </a:schemeClr>
            </a:gs>
            <a:gs pos="100000">
              <a:schemeClr val="accent3">
                <a:hueOff val="-2717660"/>
                <a:satOff val="-954"/>
                <a:lumOff val="-4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smtClean="0">
              <a:solidFill>
                <a:schemeClr val="tx1"/>
              </a:solidFill>
              <a:effectLst/>
              <a:latin typeface="Garamond" pitchFamily="18" charset="0"/>
              <a:ea typeface="黑体" pitchFamily="49" charset="-122"/>
            </a:rPr>
            <a:t>人与人之间的关系</a:t>
          </a:r>
          <a:endParaRPr lang="zh-CN" altLang="en-US" sz="1600" b="1" kern="1200" dirty="0">
            <a:solidFill>
              <a:schemeClr val="tx1"/>
            </a:solidFill>
            <a:effectLst/>
          </a:endParaRPr>
        </a:p>
      </dsp:txBody>
      <dsp:txXfrm>
        <a:off x="2184126" y="1539791"/>
        <a:ext cx="725828" cy="721380"/>
      </dsp:txXfrm>
    </dsp:sp>
    <dsp:sp modelId="{FCFD25DD-D511-49D0-A2F1-247A8B8D77BD}">
      <dsp:nvSpPr>
        <dsp:cNvPr id="0" name=""/>
        <dsp:cNvSpPr/>
      </dsp:nvSpPr>
      <dsp:spPr>
        <a:xfrm rot="20700000">
          <a:off x="2634904" y="160959"/>
          <a:ext cx="1432372" cy="1432372"/>
        </a:xfrm>
        <a:prstGeom prst="gear6">
          <a:avLst/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tx1"/>
              </a:solidFill>
              <a:effectLst/>
              <a:latin typeface="Garamond" pitchFamily="18" charset="0"/>
              <a:ea typeface="黑体" pitchFamily="49" charset="-122"/>
            </a:rPr>
            <a:t>人与社会之间的关系</a:t>
          </a:r>
          <a:endParaRPr lang="zh-CN" altLang="en-US" sz="1800" b="1" kern="1200" dirty="0">
            <a:solidFill>
              <a:schemeClr val="tx1"/>
            </a:solidFill>
            <a:effectLst/>
          </a:endParaRPr>
        </a:p>
      </dsp:txBody>
      <dsp:txXfrm rot="-20700000">
        <a:off x="2949065" y="475120"/>
        <a:ext cx="804049" cy="804049"/>
      </dsp:txXfrm>
    </dsp:sp>
    <dsp:sp modelId="{780EC067-755A-415C-A45D-C9DAEADE0817}">
      <dsp:nvSpPr>
        <dsp:cNvPr id="0" name=""/>
        <dsp:cNvSpPr/>
      </dsp:nvSpPr>
      <dsp:spPr>
        <a:xfrm>
          <a:off x="2825216" y="1344625"/>
          <a:ext cx="2572959" cy="2572959"/>
        </a:xfrm>
        <a:prstGeom prst="circularArrow">
          <a:avLst>
            <a:gd name="adj1" fmla="val 4688"/>
            <a:gd name="adj2" fmla="val 299029"/>
            <a:gd name="adj3" fmla="val 2501897"/>
            <a:gd name="adj4" fmla="val 15892363"/>
            <a:gd name="adj5" fmla="val 5469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D76F64-A357-40D3-8ACC-426034BBE0CD}">
      <dsp:nvSpPr>
        <dsp:cNvPr id="0" name=""/>
        <dsp:cNvSpPr/>
      </dsp:nvSpPr>
      <dsp:spPr>
        <a:xfrm>
          <a:off x="1557185" y="848377"/>
          <a:ext cx="1869415" cy="186941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-2717660"/>
                <a:satOff val="-954"/>
                <a:lumOff val="-4019"/>
                <a:alphaOff val="0"/>
                <a:shade val="51000"/>
                <a:satMod val="130000"/>
              </a:schemeClr>
            </a:gs>
            <a:gs pos="80000">
              <a:schemeClr val="accent3">
                <a:hueOff val="-2717660"/>
                <a:satOff val="-954"/>
                <a:lumOff val="-4019"/>
                <a:alphaOff val="0"/>
                <a:shade val="93000"/>
                <a:satMod val="130000"/>
              </a:schemeClr>
            </a:gs>
            <a:gs pos="100000">
              <a:schemeClr val="accent3">
                <a:hueOff val="-2717660"/>
                <a:satOff val="-954"/>
                <a:lumOff val="-4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1ACB16-B1B1-41DD-8269-5EB430389CC1}">
      <dsp:nvSpPr>
        <dsp:cNvPr id="0" name=""/>
        <dsp:cNvSpPr/>
      </dsp:nvSpPr>
      <dsp:spPr>
        <a:xfrm>
          <a:off x="2303582" y="-150468"/>
          <a:ext cx="2015606" cy="201560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EA189-DB35-4984-A433-9E8A3B010A61}">
      <dsp:nvSpPr>
        <dsp:cNvPr id="0" name=""/>
        <dsp:cNvSpPr/>
      </dsp:nvSpPr>
      <dsp:spPr>
        <a:xfrm>
          <a:off x="115087" y="1541"/>
          <a:ext cx="3150170" cy="245516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2678CC-5A58-4862-875A-954979B36D84}">
      <dsp:nvSpPr>
        <dsp:cNvPr id="0" name=""/>
        <dsp:cNvSpPr/>
      </dsp:nvSpPr>
      <dsp:spPr>
        <a:xfrm>
          <a:off x="216034" y="2593835"/>
          <a:ext cx="2911000" cy="73030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通缉令一</a:t>
          </a:r>
          <a:r>
            <a:rPr lang="en-US" altLang="zh-CN" sz="2000" b="0" kern="1200" dirty="0" smtClean="0">
              <a:solidFill>
                <a:schemeClr val="tx1"/>
              </a:solidFill>
              <a:latin typeface="+mn-ea"/>
              <a:ea typeface="+mn-ea"/>
            </a:rPr>
            <a:t>:</a:t>
          </a: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社会公共生活中的不文明行为 </a:t>
          </a:r>
          <a:endParaRPr lang="zh-CN" altLang="en-US" sz="2000" b="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216034" y="2593835"/>
        <a:ext cx="2911000" cy="730305"/>
      </dsp:txXfrm>
    </dsp:sp>
    <dsp:sp modelId="{9E8C7E11-75E2-4990-897A-B6AD1D70F39C}">
      <dsp:nvSpPr>
        <dsp:cNvPr id="0" name=""/>
        <dsp:cNvSpPr/>
      </dsp:nvSpPr>
      <dsp:spPr>
        <a:xfrm>
          <a:off x="3696338" y="1541"/>
          <a:ext cx="3150170" cy="245516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5949B1-67AF-4A8F-975B-4EF20DF5C301}">
      <dsp:nvSpPr>
        <dsp:cNvPr id="0" name=""/>
        <dsp:cNvSpPr/>
      </dsp:nvSpPr>
      <dsp:spPr>
        <a:xfrm>
          <a:off x="3818993" y="2592293"/>
          <a:ext cx="2911000" cy="73030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通缉令二</a:t>
          </a:r>
          <a:r>
            <a:rPr lang="en-US" altLang="zh-CN" sz="2000" b="0" kern="1200" dirty="0" smtClean="0">
              <a:solidFill>
                <a:schemeClr val="tx1"/>
              </a:solidFill>
              <a:latin typeface="+mn-ea"/>
              <a:ea typeface="+mn-ea"/>
            </a:rPr>
            <a:t>:</a:t>
          </a: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各类非法经营、非法占道行为 </a:t>
          </a:r>
          <a:endParaRPr lang="zh-CN" altLang="en-US" sz="2000" b="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3818993" y="2592293"/>
        <a:ext cx="2911000" cy="7303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EA189-DB35-4984-A433-9E8A3B010A61}">
      <dsp:nvSpPr>
        <dsp:cNvPr id="0" name=""/>
        <dsp:cNvSpPr/>
      </dsp:nvSpPr>
      <dsp:spPr>
        <a:xfrm>
          <a:off x="115087" y="1541"/>
          <a:ext cx="3150170" cy="245516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2678CC-5A58-4862-875A-954979B36D84}">
      <dsp:nvSpPr>
        <dsp:cNvPr id="0" name=""/>
        <dsp:cNvSpPr/>
      </dsp:nvSpPr>
      <dsp:spPr>
        <a:xfrm>
          <a:off x="216034" y="2593835"/>
          <a:ext cx="2911000" cy="73030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通缉令三</a:t>
          </a:r>
          <a:r>
            <a:rPr lang="en-US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:</a:t>
          </a: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汽车维修市场秩序混乱问题 </a:t>
          </a:r>
        </a:p>
      </dsp:txBody>
      <dsp:txXfrm>
        <a:off x="216034" y="2593835"/>
        <a:ext cx="2911000" cy="730305"/>
      </dsp:txXfrm>
    </dsp:sp>
    <dsp:sp modelId="{9E8C7E11-75E2-4990-897A-B6AD1D70F39C}">
      <dsp:nvSpPr>
        <dsp:cNvPr id="0" name=""/>
        <dsp:cNvSpPr/>
      </dsp:nvSpPr>
      <dsp:spPr>
        <a:xfrm>
          <a:off x="3696338" y="1541"/>
          <a:ext cx="3150170" cy="245516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5949B1-67AF-4A8F-975B-4EF20DF5C301}">
      <dsp:nvSpPr>
        <dsp:cNvPr id="0" name=""/>
        <dsp:cNvSpPr/>
      </dsp:nvSpPr>
      <dsp:spPr>
        <a:xfrm>
          <a:off x="3818993" y="2592293"/>
          <a:ext cx="2911000" cy="73030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4">
                <a:hueOff val="-5364681"/>
                <a:satOff val="-66234"/>
                <a:lumOff val="-32548"/>
                <a:alphaOff val="0"/>
                <a:shade val="51000"/>
                <a:satMod val="130000"/>
              </a:schemeClr>
            </a:gs>
            <a:gs pos="80000">
              <a:schemeClr val="accent4">
                <a:hueOff val="-5364681"/>
                <a:satOff val="-66234"/>
                <a:lumOff val="-32548"/>
                <a:alphaOff val="0"/>
                <a:shade val="93000"/>
                <a:satMod val="130000"/>
              </a:schemeClr>
            </a:gs>
            <a:gs pos="100000">
              <a:schemeClr val="accent4">
                <a:hueOff val="-5364681"/>
                <a:satOff val="-66234"/>
                <a:lumOff val="-325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smtClean="0">
              <a:latin typeface="+mn-ea"/>
              <a:ea typeface="+mn-ea"/>
            </a:rPr>
            <a:t> 通缉令四</a:t>
          </a:r>
          <a:r>
            <a:rPr lang="en-US" altLang="en-US" sz="2000" b="0" kern="1200" smtClean="0">
              <a:latin typeface="+mn-ea"/>
              <a:ea typeface="+mn-ea"/>
            </a:rPr>
            <a:t>:</a:t>
          </a:r>
          <a:r>
            <a:rPr lang="zh-CN" altLang="en-US" sz="2000" b="0" kern="1200" smtClean="0">
              <a:latin typeface="+mn-ea"/>
              <a:ea typeface="+mn-ea"/>
            </a:rPr>
            <a:t>非法小广告 </a:t>
          </a:r>
          <a:endParaRPr lang="zh-CN" altLang="en-US" sz="2000" b="0" kern="1200" dirty="0" smtClean="0">
            <a:latin typeface="+mn-ea"/>
            <a:ea typeface="+mn-ea"/>
          </a:endParaRPr>
        </a:p>
      </dsp:txBody>
      <dsp:txXfrm>
        <a:off x="3818993" y="2592293"/>
        <a:ext cx="2911000" cy="73030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EA189-DB35-4984-A433-9E8A3B010A61}">
      <dsp:nvSpPr>
        <dsp:cNvPr id="0" name=""/>
        <dsp:cNvSpPr/>
      </dsp:nvSpPr>
      <dsp:spPr>
        <a:xfrm>
          <a:off x="115087" y="1541"/>
          <a:ext cx="3150170" cy="245516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2678CC-5A58-4862-875A-954979B36D84}">
      <dsp:nvSpPr>
        <dsp:cNvPr id="0" name=""/>
        <dsp:cNvSpPr/>
      </dsp:nvSpPr>
      <dsp:spPr>
        <a:xfrm>
          <a:off x="216034" y="2593835"/>
          <a:ext cx="2911000" cy="73030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smtClean="0">
              <a:solidFill>
                <a:schemeClr val="tx1"/>
              </a:solidFill>
              <a:latin typeface="+mn-ea"/>
              <a:ea typeface="+mn-ea"/>
            </a:rPr>
            <a:t>通缉令五：旅游市场秩序混乱 </a:t>
          </a:r>
          <a:endParaRPr lang="zh-CN" altLang="en-US" sz="2000" b="0" kern="1200" dirty="0" smtClean="0">
            <a:solidFill>
              <a:schemeClr val="tx1"/>
            </a:solidFill>
            <a:latin typeface="+mn-ea"/>
            <a:ea typeface="+mn-ea"/>
          </a:endParaRPr>
        </a:p>
      </dsp:txBody>
      <dsp:txXfrm>
        <a:off x="216034" y="2593835"/>
        <a:ext cx="2911000" cy="730305"/>
      </dsp:txXfrm>
    </dsp:sp>
    <dsp:sp modelId="{9E8C7E11-75E2-4990-897A-B6AD1D70F39C}">
      <dsp:nvSpPr>
        <dsp:cNvPr id="0" name=""/>
        <dsp:cNvSpPr/>
      </dsp:nvSpPr>
      <dsp:spPr>
        <a:xfrm>
          <a:off x="3696338" y="1541"/>
          <a:ext cx="3150170" cy="245516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5949B1-67AF-4A8F-975B-4EF20DF5C301}">
      <dsp:nvSpPr>
        <dsp:cNvPr id="0" name=""/>
        <dsp:cNvSpPr/>
      </dsp:nvSpPr>
      <dsp:spPr>
        <a:xfrm>
          <a:off x="3818993" y="2592293"/>
          <a:ext cx="2911000" cy="730305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tx1"/>
              </a:solidFill>
              <a:latin typeface="+mn-ea"/>
              <a:ea typeface="+mn-ea"/>
            </a:rPr>
            <a:t>   通缉令六：环境脏乱问题 </a:t>
          </a:r>
        </a:p>
      </dsp:txBody>
      <dsp:txXfrm>
        <a:off x="3818993" y="2592293"/>
        <a:ext cx="2911000" cy="7303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720E1-0EE1-4861-840D-FFCB3988DBF8}">
      <dsp:nvSpPr>
        <dsp:cNvPr id="0" name=""/>
        <dsp:cNvSpPr/>
      </dsp:nvSpPr>
      <dsp:spPr>
        <a:xfrm>
          <a:off x="1388542" y="323156"/>
          <a:ext cx="5779451" cy="1806078"/>
        </a:xfrm>
        <a:prstGeom prst="round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317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effectLst/>
              <a:latin typeface="+mn-ea"/>
              <a:ea typeface="+mn-ea"/>
            </a:rPr>
            <a:t>    善气迎人，亲如兄弟；恶气迎人，害于戈兵。         </a:t>
          </a:r>
        </a:p>
        <a:p>
          <a:pPr lvl="0" algn="r" defTabSz="889000"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effectLst/>
              <a:latin typeface="+mn-ea"/>
              <a:ea typeface="+mn-ea"/>
            </a:rPr>
            <a:t>                </a:t>
          </a:r>
          <a:r>
            <a:rPr lang="en-US" altLang="zh-CN" sz="2000" b="0" kern="1200" dirty="0" smtClean="0">
              <a:effectLst/>
              <a:latin typeface="+mn-ea"/>
              <a:ea typeface="+mn-ea"/>
            </a:rPr>
            <a:t>——</a:t>
          </a:r>
          <a:r>
            <a:rPr lang="zh-CN" altLang="en-US" sz="2000" b="0" kern="1200" dirty="0" smtClean="0">
              <a:effectLst/>
              <a:latin typeface="+mn-ea"/>
              <a:ea typeface="+mn-ea"/>
            </a:rPr>
            <a:t>战国</a:t>
          </a:r>
          <a:r>
            <a:rPr lang="en-US" altLang="en-US" sz="2000" b="0" kern="1200" dirty="0" smtClean="0">
              <a:effectLst/>
              <a:latin typeface="+mn-ea"/>
              <a:ea typeface="+mn-ea"/>
            </a:rPr>
            <a:t>·</a:t>
          </a:r>
          <a:r>
            <a:rPr lang="zh-CN" altLang="en-US" sz="2000" b="0" kern="1200" dirty="0" smtClean="0">
              <a:effectLst/>
              <a:latin typeface="+mn-ea"/>
              <a:ea typeface="+mn-ea"/>
            </a:rPr>
            <a:t>荀况</a:t>
          </a:r>
        </a:p>
      </dsp:txBody>
      <dsp:txXfrm>
        <a:off x="1476707" y="411321"/>
        <a:ext cx="5603121" cy="1629748"/>
      </dsp:txXfrm>
    </dsp:sp>
    <dsp:sp modelId="{FA48CB89-1124-479A-8039-B358E2790A9A}">
      <dsp:nvSpPr>
        <dsp:cNvPr id="0" name=""/>
        <dsp:cNvSpPr/>
      </dsp:nvSpPr>
      <dsp:spPr>
        <a:xfrm>
          <a:off x="1040725" y="19344"/>
          <a:ext cx="1478268" cy="1896382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5EA974-7B37-47C7-8FC8-23374DAF1949}">
      <dsp:nvSpPr>
        <dsp:cNvPr id="0" name=""/>
        <dsp:cNvSpPr/>
      </dsp:nvSpPr>
      <dsp:spPr>
        <a:xfrm>
          <a:off x="1388542" y="2493790"/>
          <a:ext cx="5779451" cy="1806078"/>
        </a:xfrm>
        <a:prstGeom prst="round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317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>
              <a:latin typeface="+mn-ea"/>
              <a:ea typeface="+mn-ea"/>
            </a:rPr>
            <a:t>礼即理也。 </a:t>
          </a:r>
          <a:endParaRPr lang="en-US" altLang="zh-CN" sz="2800" b="0" kern="1200" dirty="0" smtClean="0">
            <a:latin typeface="+mn-ea"/>
            <a:ea typeface="+mn-ea"/>
          </a:endParaRPr>
        </a:p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+mn-ea"/>
              <a:ea typeface="+mn-ea"/>
            </a:rPr>
            <a:t>——</a:t>
          </a:r>
          <a:r>
            <a:rPr lang="zh-CN" altLang="en-US" sz="2000" b="0" kern="1200" dirty="0" smtClean="0">
              <a:latin typeface="+mn-ea"/>
              <a:ea typeface="+mn-ea"/>
            </a:rPr>
            <a:t>宋</a:t>
          </a:r>
          <a:r>
            <a:rPr lang="en-US" altLang="zh-CN" sz="2000" b="0" kern="1200" dirty="0" smtClean="0">
              <a:latin typeface="+mn-ea"/>
              <a:ea typeface="+mn-ea"/>
            </a:rPr>
            <a:t>·</a:t>
          </a:r>
          <a:r>
            <a:rPr lang="zh-CN" altLang="en-US" sz="2000" b="0" kern="1200" dirty="0" smtClean="0">
              <a:latin typeface="+mn-ea"/>
              <a:ea typeface="+mn-ea"/>
            </a:rPr>
            <a:t>朱熹</a:t>
          </a:r>
          <a:endParaRPr lang="zh-CN" altLang="en-US" sz="2000" b="0" kern="1200" dirty="0" smtClean="0">
            <a:effectLst/>
            <a:latin typeface="+mn-ea"/>
            <a:ea typeface="+mn-ea"/>
          </a:endParaRPr>
        </a:p>
      </dsp:txBody>
      <dsp:txXfrm>
        <a:off x="1476707" y="2581955"/>
        <a:ext cx="5603121" cy="1629748"/>
      </dsp:txXfrm>
    </dsp:sp>
    <dsp:sp modelId="{8C5D64FA-17CD-400D-9BC8-42395B685839}">
      <dsp:nvSpPr>
        <dsp:cNvPr id="0" name=""/>
        <dsp:cNvSpPr/>
      </dsp:nvSpPr>
      <dsp:spPr>
        <a:xfrm>
          <a:off x="1040725" y="2232919"/>
          <a:ext cx="1478268" cy="189638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34EFC-27FC-4A88-927D-6E22C68000DA}">
      <dsp:nvSpPr>
        <dsp:cNvPr id="0" name=""/>
        <dsp:cNvSpPr/>
      </dsp:nvSpPr>
      <dsp:spPr>
        <a:xfrm>
          <a:off x="85447" y="1717"/>
          <a:ext cx="2133767" cy="173813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2AA7F4-1709-457C-99B4-B730CF2BFC0F}">
      <dsp:nvSpPr>
        <dsp:cNvPr id="0" name=""/>
        <dsp:cNvSpPr/>
      </dsp:nvSpPr>
      <dsp:spPr>
        <a:xfrm>
          <a:off x="2409618" y="1817055"/>
          <a:ext cx="3287966" cy="2030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2400" b="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1</a:t>
          </a:r>
          <a:r>
            <a:rPr lang="en-US" altLang="zh-CN" sz="2400" b="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.</a:t>
          </a:r>
          <a:r>
            <a:rPr lang="zh-CN" altLang="en-US" sz="2400" b="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我们常用的礼貌用语有哪些？ </a:t>
          </a:r>
        </a:p>
        <a:p>
          <a:pPr lvl="0" algn="ctr" defTabSz="10668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en-US" altLang="en-US" sz="2400" b="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2.</a:t>
          </a:r>
          <a:r>
            <a:rPr lang="zh-CN" altLang="en-US" sz="2400" b="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我们周围有哪些不文明的现象？</a:t>
          </a:r>
        </a:p>
      </dsp:txBody>
      <dsp:txXfrm>
        <a:off x="2409618" y="1817055"/>
        <a:ext cx="3287966" cy="2030918"/>
      </dsp:txXfrm>
    </dsp:sp>
    <dsp:sp modelId="{6D68991A-4039-4E44-90FD-A0E5A34EBDF4}">
      <dsp:nvSpPr>
        <dsp:cNvPr id="0" name=""/>
        <dsp:cNvSpPr/>
      </dsp:nvSpPr>
      <dsp:spPr>
        <a:xfrm>
          <a:off x="2119521" y="1451271"/>
          <a:ext cx="789641" cy="789845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B6301E-199B-4E8F-878F-37E9A18A2D3C}">
      <dsp:nvSpPr>
        <dsp:cNvPr id="0" name=""/>
        <dsp:cNvSpPr/>
      </dsp:nvSpPr>
      <dsp:spPr>
        <a:xfrm rot="5400000">
          <a:off x="5220808" y="1451373"/>
          <a:ext cx="789845" cy="789641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-1811773"/>
                <a:satOff val="-636"/>
                <a:lumOff val="-2680"/>
                <a:alphaOff val="0"/>
                <a:shade val="51000"/>
                <a:satMod val="130000"/>
              </a:schemeClr>
            </a:gs>
            <a:gs pos="80000">
              <a:schemeClr val="accent3">
                <a:hueOff val="-1811773"/>
                <a:satOff val="-636"/>
                <a:lumOff val="-2680"/>
                <a:alphaOff val="0"/>
                <a:shade val="93000"/>
                <a:satMod val="130000"/>
              </a:schemeClr>
            </a:gs>
            <a:gs pos="100000">
              <a:schemeClr val="accent3">
                <a:hueOff val="-1811773"/>
                <a:satOff val="-636"/>
                <a:lumOff val="-2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DF6E2C-3E12-4341-BACF-5AC6D1E0A25C}">
      <dsp:nvSpPr>
        <dsp:cNvPr id="0" name=""/>
        <dsp:cNvSpPr/>
      </dsp:nvSpPr>
      <dsp:spPr>
        <a:xfrm rot="16200000">
          <a:off x="2119419" y="3272539"/>
          <a:ext cx="789845" cy="789641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-3623546"/>
                <a:satOff val="-1271"/>
                <a:lumOff val="-5359"/>
                <a:alphaOff val="0"/>
                <a:shade val="51000"/>
                <a:satMod val="130000"/>
              </a:schemeClr>
            </a:gs>
            <a:gs pos="80000">
              <a:schemeClr val="accent3">
                <a:hueOff val="-3623546"/>
                <a:satOff val="-1271"/>
                <a:lumOff val="-5359"/>
                <a:alphaOff val="0"/>
                <a:shade val="93000"/>
                <a:satMod val="130000"/>
              </a:schemeClr>
            </a:gs>
            <a:gs pos="100000">
              <a:schemeClr val="accent3">
                <a:hueOff val="-3623546"/>
                <a:satOff val="-1271"/>
                <a:lumOff val="-53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AB23E9-1ED5-49BE-A5D6-5FB8109C2D76}">
      <dsp:nvSpPr>
        <dsp:cNvPr id="0" name=""/>
        <dsp:cNvSpPr/>
      </dsp:nvSpPr>
      <dsp:spPr>
        <a:xfrm rot="10800000">
          <a:off x="5220911" y="3272437"/>
          <a:ext cx="789641" cy="789845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B58F2-F138-471B-B922-453467A166AD}">
      <dsp:nvSpPr>
        <dsp:cNvPr id="0" name=""/>
        <dsp:cNvSpPr/>
      </dsp:nvSpPr>
      <dsp:spPr>
        <a:xfrm>
          <a:off x="2135773" y="1241621"/>
          <a:ext cx="2233025" cy="223313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助人</a:t>
          </a:r>
          <a:endParaRPr lang="en-US" altLang="zh-CN" sz="4000" kern="1200" dirty="0" smtClean="0"/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为乐</a:t>
          </a:r>
          <a:endParaRPr lang="zh-CN" altLang="en-US" sz="4000" b="0" kern="1200" dirty="0">
            <a:latin typeface="+mn-ea"/>
            <a:ea typeface="+mn-ea"/>
          </a:endParaRPr>
        </a:p>
      </dsp:txBody>
      <dsp:txXfrm>
        <a:off x="2462792" y="1568656"/>
        <a:ext cx="1578987" cy="1579066"/>
      </dsp:txXfrm>
    </dsp:sp>
    <dsp:sp modelId="{C856BCD8-03BB-46EB-A259-06DF30B252D3}">
      <dsp:nvSpPr>
        <dsp:cNvPr id="0" name=""/>
        <dsp:cNvSpPr/>
      </dsp:nvSpPr>
      <dsp:spPr>
        <a:xfrm>
          <a:off x="984233" y="0"/>
          <a:ext cx="4501411" cy="46924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6C6AA-0C3E-4F9C-88BC-3412FB726B71}">
      <dsp:nvSpPr>
        <dsp:cNvPr id="0" name=""/>
        <dsp:cNvSpPr/>
      </dsp:nvSpPr>
      <dsp:spPr>
        <a:xfrm>
          <a:off x="4298745" y="395573"/>
          <a:ext cx="1196239" cy="119657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66D62E-D695-464A-A7D1-E313A0EAA8D0}">
      <dsp:nvSpPr>
        <dsp:cNvPr id="0" name=""/>
        <dsp:cNvSpPr/>
      </dsp:nvSpPr>
      <dsp:spPr>
        <a:xfrm>
          <a:off x="5832644" y="432044"/>
          <a:ext cx="3789175" cy="115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0" kern="1200" dirty="0" smtClean="0">
              <a:latin typeface="+mn-ea"/>
              <a:ea typeface="+mn-ea"/>
            </a:rPr>
            <a:t>爱人者，人恒爱之；</a:t>
          </a:r>
          <a:endParaRPr lang="en-US" altLang="zh-CN" sz="2400" b="0" kern="1200" dirty="0" smtClean="0">
            <a:latin typeface="+mn-ea"/>
            <a:ea typeface="+mn-ea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0" kern="1200" dirty="0" smtClean="0">
              <a:latin typeface="+mn-ea"/>
              <a:ea typeface="+mn-ea"/>
            </a:rPr>
            <a:t>敬人者，人恒敬之。              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altLang="zh-CN" sz="2000" b="0" kern="1200" dirty="0" smtClean="0">
              <a:latin typeface="+mn-ea"/>
              <a:ea typeface="+mn-ea"/>
            </a:rPr>
            <a:t>        ——</a:t>
          </a:r>
          <a:r>
            <a:rPr lang="zh-CN" altLang="en-US" sz="2000" b="0" kern="1200" dirty="0" smtClean="0">
              <a:latin typeface="+mn-ea"/>
              <a:ea typeface="+mn-ea"/>
            </a:rPr>
            <a:t>春秋</a:t>
          </a:r>
          <a:r>
            <a:rPr lang="en-US" altLang="zh-CN" sz="2000" b="0" kern="1200" dirty="0" smtClean="0">
              <a:latin typeface="+mn-ea"/>
              <a:ea typeface="+mn-ea"/>
            </a:rPr>
            <a:t>·</a:t>
          </a:r>
          <a:r>
            <a:rPr lang="zh-CN" altLang="en-US" sz="2000" b="0" kern="1200" dirty="0" smtClean="0">
              <a:latin typeface="+mn-ea"/>
              <a:ea typeface="+mn-ea"/>
            </a:rPr>
            <a:t>孟子</a:t>
          </a:r>
          <a:endParaRPr lang="zh-CN" altLang="en-US" sz="2000" b="0" kern="1200" dirty="0">
            <a:latin typeface="+mn-ea"/>
            <a:ea typeface="+mn-ea"/>
          </a:endParaRPr>
        </a:p>
      </dsp:txBody>
      <dsp:txXfrm>
        <a:off x="5832644" y="432044"/>
        <a:ext cx="3789175" cy="1158096"/>
      </dsp:txXfrm>
    </dsp:sp>
    <dsp:sp modelId="{F765A916-19CD-46E5-8819-4E4323C3C333}">
      <dsp:nvSpPr>
        <dsp:cNvPr id="0" name=""/>
        <dsp:cNvSpPr/>
      </dsp:nvSpPr>
      <dsp:spPr>
        <a:xfrm>
          <a:off x="4761096" y="1756852"/>
          <a:ext cx="1196239" cy="119657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3B8EBF-5AEB-4C80-9A55-DC1A56355C1C}">
      <dsp:nvSpPr>
        <dsp:cNvPr id="0" name=""/>
        <dsp:cNvSpPr/>
      </dsp:nvSpPr>
      <dsp:spPr>
        <a:xfrm>
          <a:off x="5112565" y="1872206"/>
          <a:ext cx="3907008" cy="115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0" kern="1200" dirty="0" smtClean="0">
              <a:latin typeface="+mn-ea"/>
              <a:ea typeface="+mn-ea"/>
            </a:rPr>
            <a:t>善人者，人亦善之。  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altLang="zh-CN" sz="2000" b="0" kern="1200" dirty="0" smtClean="0">
              <a:latin typeface="+mn-ea"/>
              <a:ea typeface="+mn-ea"/>
            </a:rPr>
            <a:t>——</a:t>
          </a:r>
          <a:r>
            <a:rPr lang="zh-CN" altLang="en-US" sz="2000" b="0" kern="1200" dirty="0" smtClean="0">
              <a:latin typeface="+mn-ea"/>
              <a:ea typeface="+mn-ea"/>
            </a:rPr>
            <a:t>春秋</a:t>
          </a:r>
          <a:r>
            <a:rPr lang="en-US" altLang="zh-CN" sz="2000" b="0" kern="1200" dirty="0" smtClean="0">
              <a:latin typeface="+mn-ea"/>
              <a:ea typeface="+mn-ea"/>
            </a:rPr>
            <a:t>·</a:t>
          </a:r>
          <a:r>
            <a:rPr lang="zh-CN" altLang="en-US" sz="2000" b="0" kern="1200" dirty="0" smtClean="0">
              <a:latin typeface="+mn-ea"/>
              <a:ea typeface="+mn-ea"/>
            </a:rPr>
            <a:t>管仲</a:t>
          </a:r>
          <a:endParaRPr lang="zh-CN" altLang="en-US" sz="2000" b="0" kern="1200" dirty="0">
            <a:latin typeface="+mn-ea"/>
            <a:ea typeface="+mn-ea"/>
          </a:endParaRPr>
        </a:p>
      </dsp:txBody>
      <dsp:txXfrm>
        <a:off x="5112565" y="1872206"/>
        <a:ext cx="3907008" cy="1158096"/>
      </dsp:txXfrm>
    </dsp:sp>
    <dsp:sp modelId="{09C21096-D1C3-4392-BF90-4BB655BEB196}">
      <dsp:nvSpPr>
        <dsp:cNvPr id="0" name=""/>
        <dsp:cNvSpPr/>
      </dsp:nvSpPr>
      <dsp:spPr>
        <a:xfrm>
          <a:off x="4298745" y="3137370"/>
          <a:ext cx="1196239" cy="119657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FBCA49-EAC2-4FCE-9F0C-B58D3B6F06CB}">
      <dsp:nvSpPr>
        <dsp:cNvPr id="0" name=""/>
        <dsp:cNvSpPr/>
      </dsp:nvSpPr>
      <dsp:spPr>
        <a:xfrm>
          <a:off x="5310015" y="3384380"/>
          <a:ext cx="3907008" cy="1158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0" kern="1200" dirty="0" smtClean="0">
              <a:latin typeface="+mn-ea"/>
              <a:ea typeface="+mn-ea"/>
            </a:rPr>
            <a:t>乐人之乐，人亦乐其乐；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0" kern="1200" dirty="0" smtClean="0">
              <a:latin typeface="+mn-ea"/>
              <a:ea typeface="+mn-ea"/>
            </a:rPr>
            <a:t>忧人之忧，人亦忧其忧。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altLang="zh-CN" sz="2000" b="0" kern="1200" dirty="0" smtClean="0">
              <a:latin typeface="+mn-ea"/>
              <a:ea typeface="+mn-ea"/>
            </a:rPr>
            <a:t>——</a:t>
          </a:r>
          <a:r>
            <a:rPr lang="zh-CN" altLang="en-US" sz="2000" b="0" kern="1200" dirty="0" smtClean="0">
              <a:latin typeface="+mn-ea"/>
              <a:ea typeface="+mn-ea"/>
            </a:rPr>
            <a:t>唐</a:t>
          </a:r>
          <a:r>
            <a:rPr lang="en-US" altLang="zh-CN" sz="2000" b="0" kern="1200" dirty="0" smtClean="0">
              <a:latin typeface="+mn-ea"/>
              <a:ea typeface="+mn-ea"/>
            </a:rPr>
            <a:t>·</a:t>
          </a:r>
          <a:r>
            <a:rPr lang="zh-CN" altLang="en-US" sz="2000" b="0" kern="1200" dirty="0" smtClean="0">
              <a:latin typeface="+mn-ea"/>
              <a:ea typeface="+mn-ea"/>
            </a:rPr>
            <a:t>白居易</a:t>
          </a:r>
          <a:endParaRPr lang="zh-CN" altLang="en-US" sz="2000" b="0" kern="1200" dirty="0">
            <a:latin typeface="+mn-ea"/>
            <a:ea typeface="+mn-ea"/>
          </a:endParaRPr>
        </a:p>
      </dsp:txBody>
      <dsp:txXfrm>
        <a:off x="5310015" y="3384380"/>
        <a:ext cx="3907008" cy="115809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E71D6-8E65-415F-81C0-C4652D495AE2}">
      <dsp:nvSpPr>
        <dsp:cNvPr id="0" name=""/>
        <dsp:cNvSpPr/>
      </dsp:nvSpPr>
      <dsp:spPr>
        <a:xfrm>
          <a:off x="2820" y="906110"/>
          <a:ext cx="2486184" cy="214821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5DF08D-6EAC-4E10-A204-9B8570761315}">
      <dsp:nvSpPr>
        <dsp:cNvPr id="0" name=""/>
        <dsp:cNvSpPr/>
      </dsp:nvSpPr>
      <dsp:spPr>
        <a:xfrm>
          <a:off x="468042" y="2592290"/>
          <a:ext cx="2025288" cy="48671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zh-CN" altLang="en-US" sz="2600" kern="1200" dirty="0" smtClean="0">
              <a:solidFill>
                <a:schemeClr val="tx1"/>
              </a:solidFill>
            </a:rPr>
            <a:t>天坛呢</a:t>
          </a:r>
          <a:endParaRPr lang="zh-CN" altLang="en-US" sz="2600" kern="1200" dirty="0">
            <a:solidFill>
              <a:schemeClr val="tx1"/>
            </a:solidFill>
          </a:endParaRPr>
        </a:p>
      </dsp:txBody>
      <dsp:txXfrm>
        <a:off x="468042" y="2592290"/>
        <a:ext cx="2025288" cy="486710"/>
      </dsp:txXfrm>
    </dsp:sp>
    <dsp:sp modelId="{999F18D1-A343-42BA-B553-9D595D7D6407}">
      <dsp:nvSpPr>
        <dsp:cNvPr id="0" name=""/>
        <dsp:cNvSpPr/>
      </dsp:nvSpPr>
      <dsp:spPr>
        <a:xfrm>
          <a:off x="2982333" y="906110"/>
          <a:ext cx="2486184" cy="214821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5DD702-984A-49C2-AC9E-702074861E83}">
      <dsp:nvSpPr>
        <dsp:cNvPr id="0" name=""/>
        <dsp:cNvSpPr/>
      </dsp:nvSpPr>
      <dsp:spPr>
        <a:xfrm>
          <a:off x="3447554" y="2592290"/>
          <a:ext cx="2025288" cy="48671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zh-CN" altLang="en-US" sz="2600" kern="1200" dirty="0" smtClean="0">
              <a:solidFill>
                <a:schemeClr val="tx1"/>
              </a:solidFill>
            </a:rPr>
            <a:t>西湖呢</a:t>
          </a:r>
          <a:endParaRPr lang="zh-CN" altLang="en-US" sz="2600" kern="1200" dirty="0">
            <a:solidFill>
              <a:schemeClr val="tx1"/>
            </a:solidFill>
          </a:endParaRPr>
        </a:p>
      </dsp:txBody>
      <dsp:txXfrm>
        <a:off x="3447554" y="2592290"/>
        <a:ext cx="2025288" cy="486710"/>
      </dsp:txXfrm>
    </dsp:sp>
    <dsp:sp modelId="{AF3F68FC-B11E-457F-B99D-B923F7663BBB}">
      <dsp:nvSpPr>
        <dsp:cNvPr id="0" name=""/>
        <dsp:cNvSpPr/>
      </dsp:nvSpPr>
      <dsp:spPr>
        <a:xfrm>
          <a:off x="5961846" y="906110"/>
          <a:ext cx="2486184" cy="214821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0B832-5984-4577-9D6A-2AF6EB2E5F57}">
      <dsp:nvSpPr>
        <dsp:cNvPr id="0" name=""/>
        <dsp:cNvSpPr/>
      </dsp:nvSpPr>
      <dsp:spPr>
        <a:xfrm>
          <a:off x="6427067" y="2592290"/>
          <a:ext cx="2025288" cy="48671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zh-CN" altLang="en-US" sz="2600" kern="1200" dirty="0" smtClean="0">
              <a:solidFill>
                <a:schemeClr val="tx1"/>
              </a:solidFill>
            </a:rPr>
            <a:t>长城呢</a:t>
          </a:r>
          <a:endParaRPr lang="zh-CN" altLang="en-US" sz="2600" kern="1200" dirty="0">
            <a:solidFill>
              <a:schemeClr val="tx1"/>
            </a:solidFill>
          </a:endParaRPr>
        </a:p>
      </dsp:txBody>
      <dsp:txXfrm>
        <a:off x="6427067" y="2592290"/>
        <a:ext cx="2025288" cy="4867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AF5CC-1BA6-4964-A4EC-6EDD0AEB1BE3}">
      <dsp:nvSpPr>
        <dsp:cNvPr id="0" name=""/>
        <dsp:cNvSpPr/>
      </dsp:nvSpPr>
      <dsp:spPr>
        <a:xfrm>
          <a:off x="3385" y="163710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大气污染日益加重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29401" y="189726"/>
        <a:ext cx="1428368" cy="836208"/>
      </dsp:txXfrm>
    </dsp:sp>
    <dsp:sp modelId="{A3E9E021-5EB7-4170-B7A9-6F62A0F5F506}">
      <dsp:nvSpPr>
        <dsp:cNvPr id="0" name=""/>
        <dsp:cNvSpPr/>
      </dsp:nvSpPr>
      <dsp:spPr>
        <a:xfrm>
          <a:off x="1614061" y="424261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>
        <a:off x="1614061" y="497689"/>
        <a:ext cx="219691" cy="220283"/>
      </dsp:txXfrm>
    </dsp:sp>
    <dsp:sp modelId="{A44EA213-EA6A-491F-9B22-0B8810D1B166}">
      <dsp:nvSpPr>
        <dsp:cNvPr id="0" name=""/>
        <dsp:cNvSpPr/>
      </dsp:nvSpPr>
      <dsp:spPr>
        <a:xfrm>
          <a:off x="2075947" y="163710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603924"/>
                <a:satOff val="-212"/>
                <a:lumOff val="-893"/>
                <a:alphaOff val="0"/>
                <a:shade val="51000"/>
                <a:satMod val="130000"/>
              </a:schemeClr>
            </a:gs>
            <a:gs pos="80000">
              <a:schemeClr val="accent3">
                <a:hueOff val="-603924"/>
                <a:satOff val="-212"/>
                <a:lumOff val="-893"/>
                <a:alphaOff val="0"/>
                <a:shade val="93000"/>
                <a:satMod val="130000"/>
              </a:schemeClr>
            </a:gs>
            <a:gs pos="100000">
              <a:schemeClr val="accent3">
                <a:hueOff val="-603924"/>
                <a:satOff val="-212"/>
                <a:lumOff val="-8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水域污染问题突出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2101963" y="189726"/>
        <a:ext cx="1428368" cy="836208"/>
      </dsp:txXfrm>
    </dsp:sp>
    <dsp:sp modelId="{E44D162D-8468-4489-A107-F7AAA8C6F580}">
      <dsp:nvSpPr>
        <dsp:cNvPr id="0" name=""/>
        <dsp:cNvSpPr/>
      </dsp:nvSpPr>
      <dsp:spPr>
        <a:xfrm>
          <a:off x="3686623" y="424261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679415"/>
                <a:satOff val="-238"/>
                <a:lumOff val="-1005"/>
                <a:alphaOff val="0"/>
                <a:shade val="51000"/>
                <a:satMod val="130000"/>
              </a:schemeClr>
            </a:gs>
            <a:gs pos="80000">
              <a:schemeClr val="accent3">
                <a:hueOff val="-679415"/>
                <a:satOff val="-238"/>
                <a:lumOff val="-1005"/>
                <a:alphaOff val="0"/>
                <a:shade val="93000"/>
                <a:satMod val="130000"/>
              </a:schemeClr>
            </a:gs>
            <a:gs pos="100000">
              <a:schemeClr val="accent3">
                <a:hueOff val="-679415"/>
                <a:satOff val="-238"/>
                <a:lumOff val="-100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>
        <a:off x="3686623" y="497689"/>
        <a:ext cx="219691" cy="220283"/>
      </dsp:txXfrm>
    </dsp:sp>
    <dsp:sp modelId="{DA99C156-9091-420D-BB3F-34DDEACD6694}">
      <dsp:nvSpPr>
        <dsp:cNvPr id="0" name=""/>
        <dsp:cNvSpPr/>
      </dsp:nvSpPr>
      <dsp:spPr>
        <a:xfrm>
          <a:off x="4148508" y="163710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207849"/>
                <a:satOff val="-424"/>
                <a:lumOff val="-1786"/>
                <a:alphaOff val="0"/>
                <a:shade val="51000"/>
                <a:satMod val="130000"/>
              </a:schemeClr>
            </a:gs>
            <a:gs pos="80000">
              <a:schemeClr val="accent3">
                <a:hueOff val="-1207849"/>
                <a:satOff val="-424"/>
                <a:lumOff val="-1786"/>
                <a:alphaOff val="0"/>
                <a:shade val="93000"/>
                <a:satMod val="130000"/>
              </a:schemeClr>
            </a:gs>
            <a:gs pos="100000">
              <a:schemeClr val="accent3">
                <a:hueOff val="-1207849"/>
                <a:satOff val="-424"/>
                <a:lumOff val="-17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垃圾围城现象普遍 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4174524" y="189726"/>
        <a:ext cx="1428368" cy="836208"/>
      </dsp:txXfrm>
    </dsp:sp>
    <dsp:sp modelId="{5A06E662-AA8A-4857-AF7E-094A8ACCFAC7}">
      <dsp:nvSpPr>
        <dsp:cNvPr id="0" name=""/>
        <dsp:cNvSpPr/>
      </dsp:nvSpPr>
      <dsp:spPr>
        <a:xfrm>
          <a:off x="5759184" y="424261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358830"/>
                <a:satOff val="-477"/>
                <a:lumOff val="-2010"/>
                <a:alphaOff val="0"/>
                <a:shade val="51000"/>
                <a:satMod val="130000"/>
              </a:schemeClr>
            </a:gs>
            <a:gs pos="80000">
              <a:schemeClr val="accent3">
                <a:hueOff val="-1358830"/>
                <a:satOff val="-477"/>
                <a:lumOff val="-2010"/>
                <a:alphaOff val="0"/>
                <a:shade val="93000"/>
                <a:satMod val="130000"/>
              </a:schemeClr>
            </a:gs>
            <a:gs pos="100000">
              <a:schemeClr val="accent3">
                <a:hueOff val="-1358830"/>
                <a:satOff val="-477"/>
                <a:lumOff val="-201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>
        <a:off x="5759184" y="497689"/>
        <a:ext cx="219691" cy="220283"/>
      </dsp:txXfrm>
    </dsp:sp>
    <dsp:sp modelId="{A9801C14-A50D-460B-8766-E9E041769C3D}">
      <dsp:nvSpPr>
        <dsp:cNvPr id="0" name=""/>
        <dsp:cNvSpPr/>
      </dsp:nvSpPr>
      <dsp:spPr>
        <a:xfrm>
          <a:off x="6221069" y="163710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811773"/>
                <a:satOff val="-636"/>
                <a:lumOff val="-2680"/>
                <a:alphaOff val="0"/>
                <a:shade val="51000"/>
                <a:satMod val="130000"/>
              </a:schemeClr>
            </a:gs>
            <a:gs pos="80000">
              <a:schemeClr val="accent3">
                <a:hueOff val="-1811773"/>
                <a:satOff val="-636"/>
                <a:lumOff val="-2680"/>
                <a:alphaOff val="0"/>
                <a:shade val="93000"/>
                <a:satMod val="130000"/>
              </a:schemeClr>
            </a:gs>
            <a:gs pos="100000">
              <a:schemeClr val="accent3">
                <a:hueOff val="-1811773"/>
                <a:satOff val="-636"/>
                <a:lumOff val="-2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</a:rPr>
            <a:t>噪声污染普遍超标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6247085" y="189726"/>
        <a:ext cx="1428368" cy="836208"/>
      </dsp:txXfrm>
    </dsp:sp>
    <dsp:sp modelId="{C939C011-CC02-4F47-B6B2-0CE6FE052614}">
      <dsp:nvSpPr>
        <dsp:cNvPr id="0" name=""/>
        <dsp:cNvSpPr/>
      </dsp:nvSpPr>
      <dsp:spPr>
        <a:xfrm rot="5400000">
          <a:off x="6804347" y="1155579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2038245"/>
                <a:satOff val="-715"/>
                <a:lumOff val="-3015"/>
                <a:alphaOff val="0"/>
                <a:shade val="51000"/>
                <a:satMod val="130000"/>
              </a:schemeClr>
            </a:gs>
            <a:gs pos="80000">
              <a:schemeClr val="accent3">
                <a:hueOff val="-2038245"/>
                <a:satOff val="-715"/>
                <a:lumOff val="-3015"/>
                <a:alphaOff val="0"/>
                <a:shade val="93000"/>
                <a:satMod val="130000"/>
              </a:schemeClr>
            </a:gs>
            <a:gs pos="100000">
              <a:schemeClr val="accent3">
                <a:hueOff val="-2038245"/>
                <a:satOff val="-715"/>
                <a:lumOff val="-30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 rot="-5400000">
        <a:off x="6851128" y="1182227"/>
        <a:ext cx="220283" cy="219691"/>
      </dsp:txXfrm>
    </dsp:sp>
    <dsp:sp modelId="{47434628-11F4-496F-8993-C2F2965A6D7D}">
      <dsp:nvSpPr>
        <dsp:cNvPr id="0" name=""/>
        <dsp:cNvSpPr/>
      </dsp:nvSpPr>
      <dsp:spPr>
        <a:xfrm>
          <a:off x="6221069" y="1644111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415697"/>
                <a:satOff val="-848"/>
                <a:lumOff val="-3573"/>
                <a:alphaOff val="0"/>
                <a:shade val="51000"/>
                <a:satMod val="130000"/>
              </a:schemeClr>
            </a:gs>
            <a:gs pos="80000">
              <a:schemeClr val="accent3">
                <a:hueOff val="-2415697"/>
                <a:satOff val="-848"/>
                <a:lumOff val="-3573"/>
                <a:alphaOff val="0"/>
                <a:shade val="93000"/>
                <a:satMod val="130000"/>
              </a:schemeClr>
            </a:gs>
            <a:gs pos="100000">
              <a:schemeClr val="accent3">
                <a:hueOff val="-2415697"/>
                <a:satOff val="-848"/>
                <a:lumOff val="-35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水土流失难以遏止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6247085" y="1670127"/>
        <a:ext cx="1428368" cy="836208"/>
      </dsp:txXfrm>
    </dsp:sp>
    <dsp:sp modelId="{AB7ABFA9-46D0-48FC-8940-DCBE3A309148}">
      <dsp:nvSpPr>
        <dsp:cNvPr id="0" name=""/>
        <dsp:cNvSpPr/>
      </dsp:nvSpPr>
      <dsp:spPr>
        <a:xfrm rot="10800000">
          <a:off x="5776949" y="1904662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2717660"/>
                <a:satOff val="-954"/>
                <a:lumOff val="-4019"/>
                <a:alphaOff val="0"/>
                <a:shade val="51000"/>
                <a:satMod val="130000"/>
              </a:schemeClr>
            </a:gs>
            <a:gs pos="80000">
              <a:schemeClr val="accent3">
                <a:hueOff val="-2717660"/>
                <a:satOff val="-954"/>
                <a:lumOff val="-4019"/>
                <a:alphaOff val="0"/>
                <a:shade val="93000"/>
                <a:satMod val="130000"/>
              </a:schemeClr>
            </a:gs>
            <a:gs pos="100000">
              <a:schemeClr val="accent3">
                <a:hueOff val="-2717660"/>
                <a:satOff val="-954"/>
                <a:lumOff val="-4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 rot="10800000">
        <a:off x="5871102" y="1978090"/>
        <a:ext cx="219691" cy="220283"/>
      </dsp:txXfrm>
    </dsp:sp>
    <dsp:sp modelId="{58CACC96-289C-41C7-AB53-7CD6A36C0A74}">
      <dsp:nvSpPr>
        <dsp:cNvPr id="0" name=""/>
        <dsp:cNvSpPr/>
      </dsp:nvSpPr>
      <dsp:spPr>
        <a:xfrm>
          <a:off x="4148508" y="1644111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3019622"/>
                <a:satOff val="-1059"/>
                <a:lumOff val="-4466"/>
                <a:alphaOff val="0"/>
                <a:shade val="51000"/>
                <a:satMod val="130000"/>
              </a:schemeClr>
            </a:gs>
            <a:gs pos="80000">
              <a:schemeClr val="accent3">
                <a:hueOff val="-3019622"/>
                <a:satOff val="-1059"/>
                <a:lumOff val="-4466"/>
                <a:alphaOff val="0"/>
                <a:shade val="93000"/>
                <a:satMod val="130000"/>
              </a:schemeClr>
            </a:gs>
            <a:gs pos="100000">
              <a:schemeClr val="accent3">
                <a:hueOff val="-3019622"/>
                <a:satOff val="-1059"/>
                <a:lumOff val="-44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沙漠化不断扩展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4174524" y="1670127"/>
        <a:ext cx="1428368" cy="836208"/>
      </dsp:txXfrm>
    </dsp:sp>
    <dsp:sp modelId="{D4E2DCDB-722C-4919-B92D-EF643814D156}">
      <dsp:nvSpPr>
        <dsp:cNvPr id="0" name=""/>
        <dsp:cNvSpPr/>
      </dsp:nvSpPr>
      <dsp:spPr>
        <a:xfrm rot="10800000">
          <a:off x="3704387" y="1904662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3397075"/>
                <a:satOff val="-1192"/>
                <a:lumOff val="-5024"/>
                <a:alphaOff val="0"/>
                <a:shade val="51000"/>
                <a:satMod val="130000"/>
              </a:schemeClr>
            </a:gs>
            <a:gs pos="80000">
              <a:schemeClr val="accent3">
                <a:hueOff val="-3397075"/>
                <a:satOff val="-1192"/>
                <a:lumOff val="-5024"/>
                <a:alphaOff val="0"/>
                <a:shade val="93000"/>
                <a:satMod val="130000"/>
              </a:schemeClr>
            </a:gs>
            <a:gs pos="100000">
              <a:schemeClr val="accent3">
                <a:hueOff val="-3397075"/>
                <a:satOff val="-1192"/>
                <a:lumOff val="-50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 rot="10800000">
        <a:off x="3798540" y="1978090"/>
        <a:ext cx="219691" cy="220283"/>
      </dsp:txXfrm>
    </dsp:sp>
    <dsp:sp modelId="{E2104347-DBEF-465A-9016-88EF96F7F61E}">
      <dsp:nvSpPr>
        <dsp:cNvPr id="0" name=""/>
        <dsp:cNvSpPr/>
      </dsp:nvSpPr>
      <dsp:spPr>
        <a:xfrm>
          <a:off x="2075947" y="1644111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3623546"/>
                <a:satOff val="-1271"/>
                <a:lumOff val="-5359"/>
                <a:alphaOff val="0"/>
                <a:shade val="51000"/>
                <a:satMod val="130000"/>
              </a:schemeClr>
            </a:gs>
            <a:gs pos="80000">
              <a:schemeClr val="accent3">
                <a:hueOff val="-3623546"/>
                <a:satOff val="-1271"/>
                <a:lumOff val="-5359"/>
                <a:alphaOff val="0"/>
                <a:shade val="93000"/>
                <a:satMod val="130000"/>
              </a:schemeClr>
            </a:gs>
            <a:gs pos="100000">
              <a:schemeClr val="accent3">
                <a:hueOff val="-3623546"/>
                <a:satOff val="-1271"/>
                <a:lumOff val="-53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生物多样性减少  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2101963" y="1670127"/>
        <a:ext cx="1428368" cy="836208"/>
      </dsp:txXfrm>
    </dsp:sp>
    <dsp:sp modelId="{6B667764-2E75-4113-A85D-2B664A684194}">
      <dsp:nvSpPr>
        <dsp:cNvPr id="0" name=""/>
        <dsp:cNvSpPr/>
      </dsp:nvSpPr>
      <dsp:spPr>
        <a:xfrm rot="10800000">
          <a:off x="1631826" y="1904662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4076489"/>
                <a:satOff val="-1430"/>
                <a:lumOff val="-6029"/>
                <a:alphaOff val="0"/>
                <a:shade val="51000"/>
                <a:satMod val="130000"/>
              </a:schemeClr>
            </a:gs>
            <a:gs pos="80000">
              <a:schemeClr val="accent3">
                <a:hueOff val="-4076489"/>
                <a:satOff val="-1430"/>
                <a:lumOff val="-6029"/>
                <a:alphaOff val="0"/>
                <a:shade val="93000"/>
                <a:satMod val="130000"/>
              </a:schemeClr>
            </a:gs>
            <a:gs pos="100000">
              <a:schemeClr val="accent3">
                <a:hueOff val="-4076489"/>
                <a:satOff val="-1430"/>
                <a:lumOff val="-60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 rot="10800000">
        <a:off x="1725979" y="1978090"/>
        <a:ext cx="219691" cy="220283"/>
      </dsp:txXfrm>
    </dsp:sp>
    <dsp:sp modelId="{CFC6FDAC-7A0D-4C27-8178-7DF75C479934}">
      <dsp:nvSpPr>
        <dsp:cNvPr id="0" name=""/>
        <dsp:cNvSpPr/>
      </dsp:nvSpPr>
      <dsp:spPr>
        <a:xfrm>
          <a:off x="3385" y="1644111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4227470"/>
                <a:satOff val="-1483"/>
                <a:lumOff val="-6253"/>
                <a:alphaOff val="0"/>
                <a:shade val="51000"/>
                <a:satMod val="130000"/>
              </a:schemeClr>
            </a:gs>
            <a:gs pos="80000">
              <a:schemeClr val="accent3">
                <a:hueOff val="-4227470"/>
                <a:satOff val="-1483"/>
                <a:lumOff val="-6253"/>
                <a:alphaOff val="0"/>
                <a:shade val="93000"/>
                <a:satMod val="130000"/>
              </a:schemeClr>
            </a:gs>
            <a:gs pos="100000">
              <a:schemeClr val="accent3">
                <a:hueOff val="-4227470"/>
                <a:satOff val="-1483"/>
                <a:lumOff val="-62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水源短缺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29401" y="1670127"/>
        <a:ext cx="1428368" cy="836208"/>
      </dsp:txXfrm>
    </dsp:sp>
    <dsp:sp modelId="{88B4FDB0-5FDB-4FEF-A1B9-356CC6F29BDB}">
      <dsp:nvSpPr>
        <dsp:cNvPr id="0" name=""/>
        <dsp:cNvSpPr/>
      </dsp:nvSpPr>
      <dsp:spPr>
        <a:xfrm rot="5400000">
          <a:off x="586663" y="2635980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4755905"/>
                <a:satOff val="-1669"/>
                <a:lumOff val="-7034"/>
                <a:alphaOff val="0"/>
                <a:shade val="51000"/>
                <a:satMod val="130000"/>
              </a:schemeClr>
            </a:gs>
            <a:gs pos="80000">
              <a:schemeClr val="accent3">
                <a:hueOff val="-4755905"/>
                <a:satOff val="-1669"/>
                <a:lumOff val="-7034"/>
                <a:alphaOff val="0"/>
                <a:shade val="93000"/>
                <a:satMod val="130000"/>
              </a:schemeClr>
            </a:gs>
            <a:gs pos="100000">
              <a:schemeClr val="accent3">
                <a:hueOff val="-4755905"/>
                <a:satOff val="-1669"/>
                <a:lumOff val="-70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 rot="-5400000">
        <a:off x="633444" y="2662628"/>
        <a:ext cx="220283" cy="219691"/>
      </dsp:txXfrm>
    </dsp:sp>
    <dsp:sp modelId="{4569837A-DEE9-40DA-9731-AD26E879B6FF}">
      <dsp:nvSpPr>
        <dsp:cNvPr id="0" name=""/>
        <dsp:cNvSpPr/>
      </dsp:nvSpPr>
      <dsp:spPr>
        <a:xfrm>
          <a:off x="3385" y="3124512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4831395"/>
                <a:satOff val="-1695"/>
                <a:lumOff val="-7146"/>
                <a:alphaOff val="0"/>
                <a:shade val="51000"/>
                <a:satMod val="130000"/>
              </a:schemeClr>
            </a:gs>
            <a:gs pos="80000">
              <a:schemeClr val="accent3">
                <a:hueOff val="-4831395"/>
                <a:satOff val="-1695"/>
                <a:lumOff val="-7146"/>
                <a:alphaOff val="0"/>
                <a:shade val="93000"/>
                <a:satMod val="130000"/>
              </a:schemeClr>
            </a:gs>
            <a:gs pos="100000">
              <a:schemeClr val="accent3">
                <a:hueOff val="-4831395"/>
                <a:satOff val="-1695"/>
                <a:lumOff val="-71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>
              <a:solidFill>
                <a:schemeClr val="tx1"/>
              </a:solidFill>
            </a:rPr>
            <a:t>耕地资源减少    </a:t>
          </a:r>
          <a:endParaRPr lang="zh-CN" altLang="en-US" sz="2000" kern="1200">
            <a:solidFill>
              <a:schemeClr val="tx1"/>
            </a:solidFill>
          </a:endParaRPr>
        </a:p>
      </dsp:txBody>
      <dsp:txXfrm>
        <a:off x="29401" y="3150528"/>
        <a:ext cx="1428368" cy="836208"/>
      </dsp:txXfrm>
    </dsp:sp>
    <dsp:sp modelId="{D4B6714D-D54F-4A21-A9E8-2EED8B91DB33}">
      <dsp:nvSpPr>
        <dsp:cNvPr id="0" name=""/>
        <dsp:cNvSpPr/>
      </dsp:nvSpPr>
      <dsp:spPr>
        <a:xfrm>
          <a:off x="1614061" y="3385063"/>
          <a:ext cx="313844" cy="3671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solidFill>
              <a:schemeClr val="tx1"/>
            </a:solidFill>
          </a:endParaRPr>
        </a:p>
      </dsp:txBody>
      <dsp:txXfrm>
        <a:off x="1614061" y="3458491"/>
        <a:ext cx="219691" cy="220283"/>
      </dsp:txXfrm>
    </dsp:sp>
    <dsp:sp modelId="{07910B6A-E3F0-430C-B1E3-B7E460446811}">
      <dsp:nvSpPr>
        <dsp:cNvPr id="0" name=""/>
        <dsp:cNvSpPr/>
      </dsp:nvSpPr>
      <dsp:spPr>
        <a:xfrm>
          <a:off x="2075947" y="3124512"/>
          <a:ext cx="1480400" cy="88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</a:rPr>
            <a:t>森林资源供不应求</a:t>
          </a:r>
          <a:r>
            <a:rPr lang="zh-CN" altLang="en-US" sz="2000" kern="1200" dirty="0" smtClean="0">
              <a:solidFill>
                <a:schemeClr val="tx1"/>
              </a:solidFill>
            </a:rPr>
            <a:t> 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101963" y="3150528"/>
        <a:ext cx="1428368" cy="836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7CF19-B694-405E-9A62-E05E6C727C3D}">
      <dsp:nvSpPr>
        <dsp:cNvPr id="0" name=""/>
        <dsp:cNvSpPr/>
      </dsp:nvSpPr>
      <dsp:spPr>
        <a:xfrm>
          <a:off x="0" y="0"/>
          <a:ext cx="7440488" cy="1729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>
              <a:solidFill>
                <a:schemeClr val="tx1"/>
              </a:solidFill>
              <a:latin typeface="+mn-ea"/>
              <a:ea typeface="+mn-ea"/>
            </a:rPr>
            <a:t>私人生活</a:t>
          </a:r>
          <a:endParaRPr lang="zh-CN" altLang="en-US" sz="2800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>
              <a:solidFill>
                <a:schemeClr val="tx1"/>
              </a:solidFill>
              <a:latin typeface="+mn-ea"/>
              <a:ea typeface="+mn-ea"/>
            </a:rPr>
            <a:t>往往以家庭内部活动和个人活动为主要领域，具有一定的封闭性和隐秘性。</a:t>
          </a:r>
          <a:endParaRPr lang="zh-CN" altLang="en-US" sz="24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1661005" y="0"/>
        <a:ext cx="5779482" cy="1729078"/>
      </dsp:txXfrm>
    </dsp:sp>
    <dsp:sp modelId="{4CD20A14-A85D-43F4-9438-0F7B85EC9C76}">
      <dsp:nvSpPr>
        <dsp:cNvPr id="0" name=""/>
        <dsp:cNvSpPr/>
      </dsp:nvSpPr>
      <dsp:spPr>
        <a:xfrm>
          <a:off x="172907" y="172907"/>
          <a:ext cx="1488097" cy="13832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100CFE-6391-47A9-B3AB-BA380FEBDCEE}">
      <dsp:nvSpPr>
        <dsp:cNvPr id="0" name=""/>
        <dsp:cNvSpPr/>
      </dsp:nvSpPr>
      <dsp:spPr>
        <a:xfrm>
          <a:off x="0" y="1901986"/>
          <a:ext cx="7440488" cy="1729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800" kern="1200" smtClean="0">
              <a:solidFill>
                <a:schemeClr val="tx1"/>
              </a:solidFill>
              <a:latin typeface="+mn-ea"/>
              <a:ea typeface="+mn-ea"/>
            </a:rPr>
            <a:t>公共生活</a:t>
          </a:r>
          <a:endParaRPr lang="zh-CN" altLang="en-US" sz="2800" kern="1200" dirty="0">
            <a:solidFill>
              <a:schemeClr val="tx1"/>
            </a:solidFill>
            <a:latin typeface="+mn-ea"/>
            <a:ea typeface="+mn-ea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2200" kern="1200" smtClean="0">
              <a:solidFill>
                <a:schemeClr val="tx1"/>
              </a:solidFill>
              <a:latin typeface="+mn-ea"/>
              <a:ea typeface="+mn-ea"/>
            </a:rPr>
            <a:t>超越了私人生活的局限，具有鲜明的开放性和透明性</a:t>
          </a:r>
          <a:r>
            <a:rPr kumimoji="1" lang="en-US" altLang="zh-CN" sz="2200" kern="1200" smtClean="0">
              <a:solidFill>
                <a:schemeClr val="tx1"/>
              </a:solidFill>
              <a:latin typeface="+mn-ea"/>
              <a:ea typeface="+mn-ea"/>
            </a:rPr>
            <a:t>,</a:t>
          </a:r>
          <a:r>
            <a:rPr kumimoji="1" lang="zh-CN" altLang="en-US" sz="2200" kern="1200" smtClean="0">
              <a:solidFill>
                <a:schemeClr val="tx1"/>
              </a:solidFill>
              <a:latin typeface="+mn-ea"/>
              <a:ea typeface="+mn-ea"/>
            </a:rPr>
            <a:t>对他人和社会的影响更为直接和广泛。 </a:t>
          </a:r>
          <a:endParaRPr lang="zh-CN" altLang="en-US" sz="22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1661005" y="1901986"/>
        <a:ext cx="5779482" cy="1729078"/>
      </dsp:txXfrm>
    </dsp:sp>
    <dsp:sp modelId="{77069D43-792F-48FA-85BD-7B102C253342}">
      <dsp:nvSpPr>
        <dsp:cNvPr id="0" name=""/>
        <dsp:cNvSpPr/>
      </dsp:nvSpPr>
      <dsp:spPr>
        <a:xfrm>
          <a:off x="172907" y="2074894"/>
          <a:ext cx="1488097" cy="13832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BA7EF-0223-48A3-9EA7-2DB594F520A2}">
      <dsp:nvSpPr>
        <dsp:cNvPr id="0" name=""/>
        <dsp:cNvSpPr/>
      </dsp:nvSpPr>
      <dsp:spPr>
        <a:xfrm>
          <a:off x="2393943" y="1805690"/>
          <a:ext cx="701850" cy="67675"/>
        </a:xfrm>
        <a:custGeom>
          <a:avLst/>
          <a:gdLst/>
          <a:ahLst/>
          <a:cxnLst/>
          <a:rect l="0" t="0" r="0" b="0"/>
          <a:pathLst>
            <a:path>
              <a:moveTo>
                <a:pt x="0" y="33837"/>
              </a:moveTo>
              <a:lnTo>
                <a:pt x="701850" y="3383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32CEF-2D3B-4001-BA58-A8583CC2DE22}">
      <dsp:nvSpPr>
        <dsp:cNvPr id="0" name=""/>
        <dsp:cNvSpPr/>
      </dsp:nvSpPr>
      <dsp:spPr>
        <a:xfrm>
          <a:off x="662" y="431715"/>
          <a:ext cx="2815625" cy="281562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5830E2-F37E-4E65-AF83-C19AB879266F}">
      <dsp:nvSpPr>
        <dsp:cNvPr id="0" name=""/>
        <dsp:cNvSpPr/>
      </dsp:nvSpPr>
      <dsp:spPr>
        <a:xfrm>
          <a:off x="3095794" y="994840"/>
          <a:ext cx="1689375" cy="168937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6500" kern="1200" dirty="0"/>
        </a:p>
      </dsp:txBody>
      <dsp:txXfrm>
        <a:off x="3343197" y="1242243"/>
        <a:ext cx="1194569" cy="1194569"/>
      </dsp:txXfrm>
    </dsp:sp>
    <dsp:sp modelId="{326E9CF3-31C4-4034-9A7B-9C35DC60101B}">
      <dsp:nvSpPr>
        <dsp:cNvPr id="0" name=""/>
        <dsp:cNvSpPr/>
      </dsp:nvSpPr>
      <dsp:spPr>
        <a:xfrm>
          <a:off x="4954106" y="994840"/>
          <a:ext cx="2534062" cy="168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/>
            <a:t> 以遵纪守法为荣</a:t>
          </a:r>
          <a:endParaRPr lang="zh-CN" altLang="en-US" sz="2400" b="1" kern="1200" dirty="0"/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/>
            <a:t> 以违法乱纪为耻</a:t>
          </a:r>
          <a:endParaRPr lang="zh-CN" altLang="en-US" sz="2400" b="1" kern="1200" dirty="0" smtClean="0"/>
        </a:p>
      </dsp:txBody>
      <dsp:txXfrm>
        <a:off x="4954106" y="994840"/>
        <a:ext cx="2534062" cy="16893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CAF49-2BD4-4A6D-B3DB-B3D8805A6885}">
      <dsp:nvSpPr>
        <dsp:cNvPr id="0" name=""/>
        <dsp:cNvSpPr/>
      </dsp:nvSpPr>
      <dsp:spPr>
        <a:xfrm>
          <a:off x="0" y="0"/>
          <a:ext cx="6273475" cy="972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smtClean="0">
              <a:solidFill>
                <a:schemeClr val="tx1"/>
              </a:solidFill>
            </a:rPr>
            <a:t>继承和弘扬了我国优良的道德传统</a:t>
          </a:r>
          <a:endParaRPr lang="zh-CN" sz="2400" kern="1200" dirty="0">
            <a:solidFill>
              <a:schemeClr val="tx1"/>
            </a:solidFill>
          </a:endParaRPr>
        </a:p>
      </dsp:txBody>
      <dsp:txXfrm>
        <a:off x="28472" y="28472"/>
        <a:ext cx="5224494" cy="915164"/>
      </dsp:txXfrm>
    </dsp:sp>
    <dsp:sp modelId="{97097608-24DB-4F05-BE4B-910C7527ACB0}">
      <dsp:nvSpPr>
        <dsp:cNvPr id="0" name=""/>
        <dsp:cNvSpPr/>
      </dsp:nvSpPr>
      <dsp:spPr>
        <a:xfrm>
          <a:off x="553541" y="1134126"/>
          <a:ext cx="6273475" cy="972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717660"/>
                <a:satOff val="-954"/>
                <a:lumOff val="-4019"/>
                <a:alphaOff val="0"/>
                <a:shade val="51000"/>
                <a:satMod val="130000"/>
              </a:schemeClr>
            </a:gs>
            <a:gs pos="80000">
              <a:schemeClr val="accent3">
                <a:hueOff val="-2717660"/>
                <a:satOff val="-954"/>
                <a:lumOff val="-4019"/>
                <a:alphaOff val="0"/>
                <a:shade val="93000"/>
                <a:satMod val="130000"/>
              </a:schemeClr>
            </a:gs>
            <a:gs pos="100000">
              <a:schemeClr val="accent3">
                <a:hueOff val="-2717660"/>
                <a:satOff val="-954"/>
                <a:lumOff val="-4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solidFill>
                <a:schemeClr val="tx1"/>
              </a:solidFill>
              <a:latin typeface="Garamond" pitchFamily="18" charset="0"/>
            </a:rPr>
            <a:t>改革开放为我国社会公德建设注入了新的活力</a:t>
          </a:r>
          <a:endParaRPr lang="zh-CN" sz="2400" kern="1200" dirty="0">
            <a:solidFill>
              <a:schemeClr val="tx1"/>
            </a:solidFill>
          </a:endParaRPr>
        </a:p>
      </dsp:txBody>
      <dsp:txXfrm>
        <a:off x="582013" y="1162598"/>
        <a:ext cx="5031119" cy="915164"/>
      </dsp:txXfrm>
    </dsp:sp>
    <dsp:sp modelId="{1251A68B-1C87-4B15-8637-0C69B3D29BED}">
      <dsp:nvSpPr>
        <dsp:cNvPr id="0" name=""/>
        <dsp:cNvSpPr/>
      </dsp:nvSpPr>
      <dsp:spPr>
        <a:xfrm>
          <a:off x="1107083" y="2268252"/>
          <a:ext cx="6273475" cy="972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solidFill>
                <a:schemeClr val="tx1"/>
              </a:solidFill>
              <a:latin typeface="Garamond" pitchFamily="18" charset="0"/>
            </a:rPr>
            <a:t>各种形式的社会公德建设实践活动蓬勃开展</a:t>
          </a:r>
          <a:endParaRPr lang="zh-CN" sz="2400" kern="1200" dirty="0">
            <a:solidFill>
              <a:schemeClr val="tx1"/>
            </a:solidFill>
          </a:endParaRPr>
        </a:p>
      </dsp:txBody>
      <dsp:txXfrm>
        <a:off x="1135555" y="2296724"/>
        <a:ext cx="5031119" cy="915164"/>
      </dsp:txXfrm>
    </dsp:sp>
    <dsp:sp modelId="{3B1C40DE-3702-479F-BA33-44E9C2CC2499}">
      <dsp:nvSpPr>
        <dsp:cNvPr id="0" name=""/>
        <dsp:cNvSpPr/>
      </dsp:nvSpPr>
      <dsp:spPr>
        <a:xfrm>
          <a:off x="5641604" y="737181"/>
          <a:ext cx="631870" cy="631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>
            <a:solidFill>
              <a:schemeClr val="tx1"/>
            </a:solidFill>
          </a:endParaRPr>
        </a:p>
      </dsp:txBody>
      <dsp:txXfrm>
        <a:off x="5783775" y="737181"/>
        <a:ext cx="347528" cy="475482"/>
      </dsp:txXfrm>
    </dsp:sp>
    <dsp:sp modelId="{95C344CC-9E1B-4C91-B38D-74DD0CA45F44}">
      <dsp:nvSpPr>
        <dsp:cNvPr id="0" name=""/>
        <dsp:cNvSpPr/>
      </dsp:nvSpPr>
      <dsp:spPr>
        <a:xfrm>
          <a:off x="6195146" y="1864827"/>
          <a:ext cx="631870" cy="631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-5177531"/>
            <a:satOff val="-4285"/>
            <a:lumOff val="-2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5177531"/>
              <a:satOff val="-4285"/>
              <a:lumOff val="-20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>
            <a:solidFill>
              <a:schemeClr val="tx1"/>
            </a:solidFill>
          </a:endParaRPr>
        </a:p>
      </dsp:txBody>
      <dsp:txXfrm>
        <a:off x="6337317" y="1864827"/>
        <a:ext cx="347528" cy="47548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F7576-C640-444C-9BF3-4C515DD23346}">
      <dsp:nvSpPr>
        <dsp:cNvPr id="0" name=""/>
        <dsp:cNvSpPr/>
      </dsp:nvSpPr>
      <dsp:spPr>
        <a:xfrm>
          <a:off x="911608" y="479253"/>
          <a:ext cx="6721119" cy="287911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9933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417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随着我国经济的迅速发展，许多人的口袋鼓起来了，能够走出国门到世界各地旅游观光，游览名胜</a:t>
          </a:r>
          <a:r>
            <a:rPr lang="en-US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.</a:t>
          </a:r>
          <a:r>
            <a:rPr lang="zh-CN" altLang="en-US" sz="24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那么，中国的游客给外国人留下什么样的印象呢？</a:t>
          </a:r>
        </a:p>
      </dsp:txBody>
      <dsp:txXfrm>
        <a:off x="911608" y="479253"/>
        <a:ext cx="6721119" cy="2879117"/>
      </dsp:txXfrm>
    </dsp:sp>
    <dsp:sp modelId="{31B4A90E-18A7-4624-AD0C-E53AF02A2A6B}">
      <dsp:nvSpPr>
        <dsp:cNvPr id="0" name=""/>
        <dsp:cNvSpPr/>
      </dsp:nvSpPr>
      <dsp:spPr>
        <a:xfrm>
          <a:off x="0" y="739531"/>
          <a:ext cx="2251789" cy="238279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C9BED-943D-49A1-BB5F-2B2BA2143179}">
      <dsp:nvSpPr>
        <dsp:cNvPr id="0" name=""/>
        <dsp:cNvSpPr/>
      </dsp:nvSpPr>
      <dsp:spPr>
        <a:xfrm>
          <a:off x="2226" y="432523"/>
          <a:ext cx="3289608" cy="2266540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FFC6A-A055-45EE-9364-533AFE788667}">
      <dsp:nvSpPr>
        <dsp:cNvPr id="0" name=""/>
        <dsp:cNvSpPr/>
      </dsp:nvSpPr>
      <dsp:spPr>
        <a:xfrm>
          <a:off x="2226" y="2699063"/>
          <a:ext cx="3289608" cy="12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交通出行看德行</a:t>
          </a:r>
          <a:endParaRPr lang="zh-CN" altLang="en-US" sz="2400" kern="1200" dirty="0"/>
        </a:p>
      </dsp:txBody>
      <dsp:txXfrm>
        <a:off x="2226" y="2699063"/>
        <a:ext cx="3289608" cy="1220444"/>
      </dsp:txXfrm>
    </dsp:sp>
    <dsp:sp modelId="{1BC9D86C-6E37-48D7-9690-3E550871300B}">
      <dsp:nvSpPr>
        <dsp:cNvPr id="0" name=""/>
        <dsp:cNvSpPr/>
      </dsp:nvSpPr>
      <dsp:spPr>
        <a:xfrm>
          <a:off x="3620933" y="432523"/>
          <a:ext cx="3289608" cy="226654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C958C-8FC6-4282-9F2C-BE018CDC567F}">
      <dsp:nvSpPr>
        <dsp:cNvPr id="0" name=""/>
        <dsp:cNvSpPr/>
      </dsp:nvSpPr>
      <dsp:spPr>
        <a:xfrm>
          <a:off x="3620933" y="2699063"/>
          <a:ext cx="3289608" cy="12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环境卫生考养成</a:t>
          </a:r>
          <a:endParaRPr lang="zh-CN" altLang="en-US" sz="2400" kern="1200" dirty="0"/>
        </a:p>
      </dsp:txBody>
      <dsp:txXfrm>
        <a:off x="3620933" y="2699063"/>
        <a:ext cx="3289608" cy="122044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C9BED-943D-49A1-BB5F-2B2BA2143179}">
      <dsp:nvSpPr>
        <dsp:cNvPr id="0" name=""/>
        <dsp:cNvSpPr/>
      </dsp:nvSpPr>
      <dsp:spPr>
        <a:xfrm>
          <a:off x="2226" y="432523"/>
          <a:ext cx="3289608" cy="2266540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FFC6A-A055-45EE-9364-533AFE788667}">
      <dsp:nvSpPr>
        <dsp:cNvPr id="0" name=""/>
        <dsp:cNvSpPr/>
      </dsp:nvSpPr>
      <dsp:spPr>
        <a:xfrm>
          <a:off x="2226" y="2699063"/>
          <a:ext cx="3289608" cy="12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旅游观光识人品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2226" y="2699063"/>
        <a:ext cx="3289608" cy="1220444"/>
      </dsp:txXfrm>
    </dsp:sp>
    <dsp:sp modelId="{1BC9D86C-6E37-48D7-9690-3E550871300B}">
      <dsp:nvSpPr>
        <dsp:cNvPr id="0" name=""/>
        <dsp:cNvSpPr/>
      </dsp:nvSpPr>
      <dsp:spPr>
        <a:xfrm>
          <a:off x="3620933" y="432523"/>
          <a:ext cx="3289608" cy="2266540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C958C-8FC6-4282-9F2C-BE018CDC567F}">
      <dsp:nvSpPr>
        <dsp:cNvPr id="0" name=""/>
        <dsp:cNvSpPr/>
      </dsp:nvSpPr>
      <dsp:spPr>
        <a:xfrm>
          <a:off x="3620933" y="2699063"/>
          <a:ext cx="3289608" cy="12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000000"/>
              </a:solidFill>
              <a:latin typeface="Verdana" pitchFamily="34" charset="0"/>
              <a:ea typeface="黑体" pitchFamily="49" charset="-122"/>
            </a:rPr>
            <a:t>公共设施知德性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 dirty="0"/>
        </a:p>
      </dsp:txBody>
      <dsp:txXfrm>
        <a:off x="3620933" y="2699063"/>
        <a:ext cx="3289608" cy="1220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4476" y="668528"/>
          <a:ext cx="6965768" cy="37149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591" y="906198"/>
          <a:ext cx="6906682" cy="3675068"/>
        </a:xfrm>
        <a:prstGeom prst="rect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5" y="27245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/>
            <a:t>活动范围的广泛性</a:t>
          </a:r>
        </a:p>
      </dsp:txBody>
      <dsp:txXfrm>
        <a:off x="546695" y="27245"/>
        <a:ext cx="6196972" cy="564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3983" y="1714213"/>
          <a:ext cx="6966760" cy="231565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101" y="1944380"/>
          <a:ext cx="6907665" cy="2290825"/>
        </a:xfrm>
        <a:prstGeom prst="rect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7" y="1020093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/>
            <a:t>交往对象的复杂性</a:t>
          </a:r>
        </a:p>
      </dsp:txBody>
      <dsp:txXfrm>
        <a:off x="546697" y="1020093"/>
        <a:ext cx="6196972" cy="5640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41C1E-7BB4-4040-9CB4-291F89D8C623}">
      <dsp:nvSpPr>
        <dsp:cNvPr id="0" name=""/>
        <dsp:cNvSpPr/>
      </dsp:nvSpPr>
      <dsp:spPr>
        <a:xfrm>
          <a:off x="174476" y="668528"/>
          <a:ext cx="6965768" cy="371490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2FD1D4-6C6F-494B-860B-ADC3FC1DC085}">
      <dsp:nvSpPr>
        <dsp:cNvPr id="0" name=""/>
        <dsp:cNvSpPr/>
      </dsp:nvSpPr>
      <dsp:spPr>
        <a:xfrm>
          <a:off x="431591" y="906198"/>
          <a:ext cx="6906682" cy="3675068"/>
        </a:xfrm>
        <a:prstGeom prst="rect">
          <a:avLst/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7FEBA-216C-4DED-BFBD-FA670A8A90FE}">
      <dsp:nvSpPr>
        <dsp:cNvPr id="0" name=""/>
        <dsp:cNvSpPr/>
      </dsp:nvSpPr>
      <dsp:spPr>
        <a:xfrm>
          <a:off x="546695" y="27245"/>
          <a:ext cx="6196972" cy="564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0" rIns="10668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 smtClean="0"/>
            <a:t>活动方式的多样性</a:t>
          </a:r>
        </a:p>
      </dsp:txBody>
      <dsp:txXfrm>
        <a:off x="546695" y="27245"/>
        <a:ext cx="6196972" cy="5640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34EFC-27FC-4A88-927D-6E22C68000DA}">
      <dsp:nvSpPr>
        <dsp:cNvPr id="0" name=""/>
        <dsp:cNvSpPr/>
      </dsp:nvSpPr>
      <dsp:spPr>
        <a:xfrm>
          <a:off x="85447" y="1717"/>
          <a:ext cx="2133767" cy="173813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2AA7F4-1709-457C-99B4-B730CF2BFC0F}">
      <dsp:nvSpPr>
        <dsp:cNvPr id="0" name=""/>
        <dsp:cNvSpPr/>
      </dsp:nvSpPr>
      <dsp:spPr>
        <a:xfrm>
          <a:off x="2409618" y="1741119"/>
          <a:ext cx="3287966" cy="2030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无序的教学秩序、交通秩序会给我们的生活带来怎样的影响 ？</a:t>
          </a:r>
          <a:endParaRPr lang="zh-CN" altLang="en-US" sz="2400" b="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409618" y="1741119"/>
        <a:ext cx="3287966" cy="2030918"/>
      </dsp:txXfrm>
    </dsp:sp>
    <dsp:sp modelId="{6D68991A-4039-4E44-90FD-A0E5A34EBDF4}">
      <dsp:nvSpPr>
        <dsp:cNvPr id="0" name=""/>
        <dsp:cNvSpPr/>
      </dsp:nvSpPr>
      <dsp:spPr>
        <a:xfrm>
          <a:off x="2119521" y="1451271"/>
          <a:ext cx="789641" cy="789845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B6301E-199B-4E8F-878F-37E9A18A2D3C}">
      <dsp:nvSpPr>
        <dsp:cNvPr id="0" name=""/>
        <dsp:cNvSpPr/>
      </dsp:nvSpPr>
      <dsp:spPr>
        <a:xfrm rot="5400000">
          <a:off x="5220808" y="1451373"/>
          <a:ext cx="789845" cy="789641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-1811773"/>
                <a:satOff val="-636"/>
                <a:lumOff val="-2680"/>
                <a:alphaOff val="0"/>
                <a:shade val="51000"/>
                <a:satMod val="130000"/>
              </a:schemeClr>
            </a:gs>
            <a:gs pos="80000">
              <a:schemeClr val="accent3">
                <a:hueOff val="-1811773"/>
                <a:satOff val="-636"/>
                <a:lumOff val="-2680"/>
                <a:alphaOff val="0"/>
                <a:shade val="93000"/>
                <a:satMod val="130000"/>
              </a:schemeClr>
            </a:gs>
            <a:gs pos="100000">
              <a:schemeClr val="accent3">
                <a:hueOff val="-1811773"/>
                <a:satOff val="-636"/>
                <a:lumOff val="-2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DF6E2C-3E12-4341-BACF-5AC6D1E0A25C}">
      <dsp:nvSpPr>
        <dsp:cNvPr id="0" name=""/>
        <dsp:cNvSpPr/>
      </dsp:nvSpPr>
      <dsp:spPr>
        <a:xfrm rot="16200000">
          <a:off x="2119419" y="3272539"/>
          <a:ext cx="789845" cy="789641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-3623546"/>
                <a:satOff val="-1271"/>
                <a:lumOff val="-5359"/>
                <a:alphaOff val="0"/>
                <a:shade val="51000"/>
                <a:satMod val="130000"/>
              </a:schemeClr>
            </a:gs>
            <a:gs pos="80000">
              <a:schemeClr val="accent3">
                <a:hueOff val="-3623546"/>
                <a:satOff val="-1271"/>
                <a:lumOff val="-5359"/>
                <a:alphaOff val="0"/>
                <a:shade val="93000"/>
                <a:satMod val="130000"/>
              </a:schemeClr>
            </a:gs>
            <a:gs pos="100000">
              <a:schemeClr val="accent3">
                <a:hueOff val="-3623546"/>
                <a:satOff val="-1271"/>
                <a:lumOff val="-53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AB23E9-1ED5-49BE-A5D6-5FB8109C2D76}">
      <dsp:nvSpPr>
        <dsp:cNvPr id="0" name=""/>
        <dsp:cNvSpPr/>
      </dsp:nvSpPr>
      <dsp:spPr>
        <a:xfrm rot="10800000">
          <a:off x="5220911" y="3272437"/>
          <a:ext cx="789641" cy="789845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E5193-E6F4-401F-B135-C9EB96B81EFE}">
      <dsp:nvSpPr>
        <dsp:cNvPr id="0" name=""/>
        <dsp:cNvSpPr/>
      </dsp:nvSpPr>
      <dsp:spPr>
        <a:xfrm>
          <a:off x="0" y="333758"/>
          <a:ext cx="7488832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217" tIns="458216" rIns="581217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是由一定规则维系的人们公共生活的一种有序化状态。</a:t>
          </a:r>
          <a:endParaRPr lang="zh-CN" altLang="en-US" sz="2400" kern="1200" dirty="0"/>
        </a:p>
      </dsp:txBody>
      <dsp:txXfrm>
        <a:off x="0" y="333758"/>
        <a:ext cx="7488832" cy="1351349"/>
      </dsp:txXfrm>
    </dsp:sp>
    <dsp:sp modelId="{FC249A57-531B-440B-8438-E331FA906D33}">
      <dsp:nvSpPr>
        <dsp:cNvPr id="0" name=""/>
        <dsp:cNvSpPr/>
      </dsp:nvSpPr>
      <dsp:spPr>
        <a:xfrm>
          <a:off x="374441" y="9038"/>
          <a:ext cx="5242182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42" tIns="0" rIns="198142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公共秩序</a:t>
          </a:r>
          <a:endParaRPr lang="zh-CN" altLang="en-US" sz="2400" kern="1200" dirty="0"/>
        </a:p>
      </dsp:txBody>
      <dsp:txXfrm>
        <a:off x="406144" y="40741"/>
        <a:ext cx="5178776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D6FC6-3E30-4BE8-9791-1CA243696A1C}">
      <dsp:nvSpPr>
        <dsp:cNvPr id="0" name=""/>
        <dsp:cNvSpPr/>
      </dsp:nvSpPr>
      <dsp:spPr>
        <a:xfrm>
          <a:off x="2557453" y="1300867"/>
          <a:ext cx="1653459" cy="143030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solidFill>
                <a:schemeClr val="tx1"/>
              </a:solidFill>
            </a:rPr>
            <a:t>公共秩序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2831454" y="1537889"/>
        <a:ext cx="1105457" cy="956265"/>
      </dsp:txXfrm>
    </dsp:sp>
    <dsp:sp modelId="{82837DC3-77E6-4CEA-BFF9-50ABBE2D3212}">
      <dsp:nvSpPr>
        <dsp:cNvPr id="0" name=""/>
        <dsp:cNvSpPr/>
      </dsp:nvSpPr>
      <dsp:spPr>
        <a:xfrm>
          <a:off x="3592837" y="616561"/>
          <a:ext cx="623845" cy="53752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A28757-AD36-4F8F-918C-6828515172C3}">
      <dsp:nvSpPr>
        <dsp:cNvPr id="0" name=""/>
        <dsp:cNvSpPr/>
      </dsp:nvSpPr>
      <dsp:spPr>
        <a:xfrm>
          <a:off x="2709761" y="0"/>
          <a:ext cx="1354998" cy="11722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smtClean="0">
              <a:solidFill>
                <a:schemeClr val="tx1"/>
              </a:solidFill>
            </a:rPr>
            <a:t>教学秩序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2934313" y="194264"/>
        <a:ext cx="905894" cy="783704"/>
      </dsp:txXfrm>
    </dsp:sp>
    <dsp:sp modelId="{B2F03D81-F781-4B4A-87C3-EFC5F2F2FC38}">
      <dsp:nvSpPr>
        <dsp:cNvPr id="0" name=""/>
        <dsp:cNvSpPr/>
      </dsp:nvSpPr>
      <dsp:spPr>
        <a:xfrm>
          <a:off x="4320913" y="1621447"/>
          <a:ext cx="623845" cy="53752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220D22-8C29-4296-82BC-D2E27DC0DC52}">
      <dsp:nvSpPr>
        <dsp:cNvPr id="0" name=""/>
        <dsp:cNvSpPr/>
      </dsp:nvSpPr>
      <dsp:spPr>
        <a:xfrm>
          <a:off x="3952452" y="721001"/>
          <a:ext cx="1354998" cy="11722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1087064"/>
                <a:satOff val="-381"/>
                <a:lumOff val="-1608"/>
                <a:alphaOff val="0"/>
                <a:shade val="51000"/>
                <a:satMod val="130000"/>
              </a:schemeClr>
            </a:gs>
            <a:gs pos="80000">
              <a:schemeClr val="accent3">
                <a:hueOff val="-1087064"/>
                <a:satOff val="-381"/>
                <a:lumOff val="-1608"/>
                <a:alphaOff val="0"/>
                <a:shade val="93000"/>
                <a:satMod val="130000"/>
              </a:schemeClr>
            </a:gs>
            <a:gs pos="100000">
              <a:schemeClr val="accent3">
                <a:hueOff val="-1087064"/>
                <a:satOff val="-381"/>
                <a:lumOff val="-16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smtClean="0">
              <a:solidFill>
                <a:schemeClr val="tx1"/>
              </a:solidFill>
            </a:rPr>
            <a:t>营业秩序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4177004" y="915265"/>
        <a:ext cx="905894" cy="783704"/>
      </dsp:txXfrm>
    </dsp:sp>
    <dsp:sp modelId="{E3F409E9-B8B5-4988-9A31-2E009EE98FA6}">
      <dsp:nvSpPr>
        <dsp:cNvPr id="0" name=""/>
        <dsp:cNvSpPr/>
      </dsp:nvSpPr>
      <dsp:spPr>
        <a:xfrm>
          <a:off x="3815144" y="2755774"/>
          <a:ext cx="623845" cy="53752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F086AD-9FCC-41CC-B76A-7385BF8BE59D}">
      <dsp:nvSpPr>
        <dsp:cNvPr id="0" name=""/>
        <dsp:cNvSpPr/>
      </dsp:nvSpPr>
      <dsp:spPr>
        <a:xfrm>
          <a:off x="3952452" y="2138407"/>
          <a:ext cx="1354998" cy="11722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2174128"/>
                <a:satOff val="-763"/>
                <a:lumOff val="-3216"/>
                <a:alphaOff val="0"/>
                <a:shade val="51000"/>
                <a:satMod val="130000"/>
              </a:schemeClr>
            </a:gs>
            <a:gs pos="80000">
              <a:schemeClr val="accent3">
                <a:hueOff val="-2174128"/>
                <a:satOff val="-763"/>
                <a:lumOff val="-3216"/>
                <a:alphaOff val="0"/>
                <a:shade val="93000"/>
                <a:satMod val="130000"/>
              </a:schemeClr>
            </a:gs>
            <a:gs pos="100000">
              <a:schemeClr val="accent3">
                <a:hueOff val="-2174128"/>
                <a:satOff val="-763"/>
                <a:lumOff val="-321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smtClean="0">
              <a:solidFill>
                <a:schemeClr val="tx1"/>
              </a:solidFill>
            </a:rPr>
            <a:t>交通秩序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4177004" y="2332671"/>
        <a:ext cx="905894" cy="783704"/>
      </dsp:txXfrm>
    </dsp:sp>
    <dsp:sp modelId="{BE9A1870-87DA-4875-AC27-E7D78A1EF25D}">
      <dsp:nvSpPr>
        <dsp:cNvPr id="0" name=""/>
        <dsp:cNvSpPr/>
      </dsp:nvSpPr>
      <dsp:spPr>
        <a:xfrm>
          <a:off x="2560530" y="2873522"/>
          <a:ext cx="623845" cy="53752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7E9410-54E6-4D80-9D23-BDF1DE11B2DC}">
      <dsp:nvSpPr>
        <dsp:cNvPr id="0" name=""/>
        <dsp:cNvSpPr/>
      </dsp:nvSpPr>
      <dsp:spPr>
        <a:xfrm>
          <a:off x="2709761" y="2860215"/>
          <a:ext cx="1354998" cy="11722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3261192"/>
                <a:satOff val="-1144"/>
                <a:lumOff val="-4823"/>
                <a:alphaOff val="0"/>
                <a:shade val="51000"/>
                <a:satMod val="130000"/>
              </a:schemeClr>
            </a:gs>
            <a:gs pos="80000">
              <a:schemeClr val="accent3">
                <a:hueOff val="-3261192"/>
                <a:satOff val="-1144"/>
                <a:lumOff val="-4823"/>
                <a:alphaOff val="0"/>
                <a:shade val="93000"/>
                <a:satMod val="130000"/>
              </a:schemeClr>
            </a:gs>
            <a:gs pos="100000">
              <a:schemeClr val="accent3">
                <a:hueOff val="-3261192"/>
                <a:satOff val="-1144"/>
                <a:lumOff val="-4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smtClean="0">
              <a:solidFill>
                <a:schemeClr val="tx1"/>
              </a:solidFill>
            </a:rPr>
            <a:t>网络秩序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2934313" y="3054479"/>
        <a:ext cx="905894" cy="783704"/>
      </dsp:txXfrm>
    </dsp:sp>
    <dsp:sp modelId="{5EB52191-39C5-4FF0-B7A6-6F35FFAE3203}">
      <dsp:nvSpPr>
        <dsp:cNvPr id="0" name=""/>
        <dsp:cNvSpPr/>
      </dsp:nvSpPr>
      <dsp:spPr>
        <a:xfrm>
          <a:off x="1820531" y="1869039"/>
          <a:ext cx="623845" cy="53752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2038DB-0B66-4E8D-ADEF-938292DF0ECB}">
      <dsp:nvSpPr>
        <dsp:cNvPr id="0" name=""/>
        <dsp:cNvSpPr/>
      </dsp:nvSpPr>
      <dsp:spPr>
        <a:xfrm>
          <a:off x="1461301" y="2139213"/>
          <a:ext cx="1354998" cy="11722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4348255"/>
                <a:satOff val="-1526"/>
                <a:lumOff val="-6431"/>
                <a:alphaOff val="0"/>
                <a:shade val="51000"/>
                <a:satMod val="130000"/>
              </a:schemeClr>
            </a:gs>
            <a:gs pos="80000">
              <a:schemeClr val="accent3">
                <a:hueOff val="-4348255"/>
                <a:satOff val="-1526"/>
                <a:lumOff val="-64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348255"/>
                <a:satOff val="-1526"/>
                <a:lumOff val="-64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smtClean="0">
              <a:solidFill>
                <a:schemeClr val="tx1"/>
              </a:solidFill>
            </a:rPr>
            <a:t>娱乐秩序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1685853" y="2333477"/>
        <a:ext cx="905894" cy="783704"/>
      </dsp:txXfrm>
    </dsp:sp>
    <dsp:sp modelId="{016859AA-2285-4518-8455-6AAEEF9DE796}">
      <dsp:nvSpPr>
        <dsp:cNvPr id="0" name=""/>
        <dsp:cNvSpPr/>
      </dsp:nvSpPr>
      <dsp:spPr>
        <a:xfrm>
          <a:off x="1461301" y="719388"/>
          <a:ext cx="1354998" cy="11722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5435319"/>
                <a:satOff val="-1907"/>
                <a:lumOff val="-8039"/>
                <a:alphaOff val="0"/>
                <a:shade val="51000"/>
                <a:satMod val="130000"/>
              </a:schemeClr>
            </a:gs>
            <a:gs pos="80000">
              <a:schemeClr val="accent3">
                <a:hueOff val="-5435319"/>
                <a:satOff val="-1907"/>
                <a:lumOff val="-8039"/>
                <a:alphaOff val="0"/>
                <a:shade val="93000"/>
                <a:satMod val="130000"/>
              </a:schemeClr>
            </a:gs>
            <a:gs pos="100000">
              <a:schemeClr val="accent3">
                <a:hueOff val="-5435319"/>
                <a:satOff val="-1907"/>
                <a:lumOff val="-80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smtClean="0">
              <a:solidFill>
                <a:schemeClr val="tx1"/>
              </a:solidFill>
            </a:rPr>
            <a:t>工作秩序</a:t>
          </a:r>
          <a:endParaRPr lang="zh-CN" altLang="en-US" sz="2400" b="0" kern="1200" dirty="0">
            <a:solidFill>
              <a:schemeClr val="tx1"/>
            </a:solidFill>
          </a:endParaRPr>
        </a:p>
      </dsp:txBody>
      <dsp:txXfrm>
        <a:off x="1685853" y="913652"/>
        <a:ext cx="905894" cy="7837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F7576-C640-444C-9BF3-4C515DD23346}">
      <dsp:nvSpPr>
        <dsp:cNvPr id="0" name=""/>
        <dsp:cNvSpPr/>
      </dsp:nvSpPr>
      <dsp:spPr>
        <a:xfrm>
          <a:off x="911608" y="479253"/>
          <a:ext cx="6721119" cy="287911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9933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417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    世界经济论坛</a:t>
          </a:r>
          <a:r>
            <a:rPr lang="en-US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(WEF)</a:t>
          </a:r>
          <a:r>
            <a:rPr lang="zh-CN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公布的</a:t>
          </a:r>
          <a:r>
            <a:rPr lang="en-US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《2005-2006</a:t>
          </a:r>
          <a:r>
            <a:rPr lang="zh-CN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年全球竞争力报告</a:t>
          </a:r>
          <a:r>
            <a:rPr lang="en-US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》</a:t>
          </a:r>
          <a:r>
            <a:rPr lang="zh-CN" altLang="en-US" sz="2000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将北欧小国芬兰列为全球最具年度竞争力国家，这是芬兰第三次名列第一。作为一个气候寒冷、人口稀少、资源贫乏的小国，其竞争力超群的原因是多方面的，但其中最重要的一条是芬兰有着良好的公共环境、高效的公共机构和完善的公共秩序。 </a:t>
          </a:r>
        </a:p>
      </dsp:txBody>
      <dsp:txXfrm>
        <a:off x="911608" y="479253"/>
        <a:ext cx="6721119" cy="2879117"/>
      </dsp:txXfrm>
    </dsp:sp>
    <dsp:sp modelId="{31B4A90E-18A7-4624-AD0C-E53AF02A2A6B}">
      <dsp:nvSpPr>
        <dsp:cNvPr id="0" name=""/>
        <dsp:cNvSpPr/>
      </dsp:nvSpPr>
      <dsp:spPr>
        <a:xfrm>
          <a:off x="0" y="739531"/>
          <a:ext cx="2251789" cy="238279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主题图片强调"/>
  <dgm:desc val="用于显示一组图片，第一张图片居中且最大。最多可以包含六个级别 1 的图片。不使用的图片不出现，但是在切换版式后仍然可用。非常适合于少量文本。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射线图片列表"/>
  <dgm:desc val="用于显示与中心观点的关系。级别 1 形状包含文本，所有级别 2 形状包含一张图片和对应文本。限制为四个级别 2 图片。不使用的图片不出现，但是在切换版式后仍然可用。非常适合于少量级别 2 文本。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主题图片网格"/>
  <dgm:desc val="用于显示一组图片，第一张图片最大。最多可以包含五个级别 1 的图片。不使用的图片不出现，但是在切换版式后仍然可用。非常适合于少量对应文本。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六边形射线"/>
  <dgm:desc val="用于显示与中心观点或主题相关的顺序流程。限制为六个级别 2 形状。非常适合于少量文本。不使用的文本不出现，但是在切换版式后仍然可用。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101A32C3-105B-40DA-9E40-F352E6CB083D}" type="datetimeFigureOut">
              <a:rPr lang="zh-CN" altLang="en-US"/>
              <a:pPr>
                <a:defRPr/>
              </a:pPr>
              <a:t>2014/1/8</a:t>
            </a:fld>
            <a:endParaRPr lang="en-US" altLang="zh-CN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98E46D3-DF98-4A55-A1B4-1AC400A374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091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 rot="2748329">
            <a:off x="2869406" y="2528095"/>
            <a:ext cx="1533525" cy="152241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ctrTitle"/>
          </p:nvPr>
        </p:nvSpPr>
        <p:spPr>
          <a:xfrm>
            <a:off x="827584" y="3577580"/>
            <a:ext cx="7772400" cy="1165622"/>
          </a:xfrm>
        </p:spPr>
        <p:txBody>
          <a:bodyPr/>
          <a:lstStyle>
            <a:lvl1pPr algn="ctr"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4076CD-59A3-47C1-908C-82919063632F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D15991-84E1-41B9-8271-9836A74A0B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785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410368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" name="文本占位符 2"/>
          <p:cNvSpPr>
            <a:spLocks noGrp="1"/>
          </p:cNvSpPr>
          <p:nvPr>
            <p:ph idx="13"/>
          </p:nvPr>
        </p:nvSpPr>
        <p:spPr bwMode="auto">
          <a:xfrm>
            <a:off x="4571999" y="1125538"/>
            <a:ext cx="412591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D4ED2-0CDB-4C95-ACE3-020A56F182BD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98D11-C1BC-4974-9543-7BBD21595F0F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5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rot="10800000">
            <a:off x="576263" y="0"/>
            <a:ext cx="4910137" cy="2641600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125413" y="0"/>
            <a:ext cx="3411537" cy="2057400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2578" name="标题占位符 1"/>
          <p:cNvSpPr>
            <a:spLocks noGrp="1"/>
          </p:cNvSpPr>
          <p:nvPr>
            <p:ph type="ctrTitle"/>
          </p:nvPr>
        </p:nvSpPr>
        <p:spPr>
          <a:xfrm>
            <a:off x="1115616" y="3721596"/>
            <a:ext cx="7772400" cy="685271"/>
          </a:xfrm>
        </p:spPr>
        <p:txBody>
          <a:bodyPr/>
          <a:lstStyle>
            <a:lvl1pPr algn="r">
              <a:defRPr sz="360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52579" name="文本占位符 2"/>
          <p:cNvSpPr>
            <a:spLocks noGrp="1"/>
          </p:cNvSpPr>
          <p:nvPr>
            <p:ph type="subTitle" idx="1"/>
          </p:nvPr>
        </p:nvSpPr>
        <p:spPr>
          <a:xfrm>
            <a:off x="2501900" y="4518290"/>
            <a:ext cx="6400800" cy="681302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 smtClean="0"/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32FD7-1F07-4296-970A-047AD9BAFCF8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E611-A0AC-475B-9804-56EE2435E12E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93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5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21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63282E-4CEE-4FF3-ADEC-C62EACC0B938}" type="slidenum">
              <a:rPr lang="en-US" altLang="zh-CN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9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Clr>
                <a:schemeClr val="accent4"/>
              </a:buClr>
              <a:buFont typeface="Wingdings" panose="05000000000000000000" pitchFamily="2" charset="2"/>
              <a:buChar char="u"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0A7BC-3BD0-44B9-8A9C-F61CA97A0F6B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4D5-6E18-405B-925B-652FA60D4B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97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410368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" name="文本占位符 2"/>
          <p:cNvSpPr>
            <a:spLocks noGrp="1"/>
          </p:cNvSpPr>
          <p:nvPr>
            <p:ph idx="13"/>
          </p:nvPr>
        </p:nvSpPr>
        <p:spPr bwMode="auto">
          <a:xfrm>
            <a:off x="4571999" y="1125538"/>
            <a:ext cx="412591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D4ED2-0CDB-4C95-ACE3-020A56F182BD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98D11-C1BC-4974-9543-7BBD21595F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2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rot="10800000">
            <a:off x="576263" y="0"/>
            <a:ext cx="4910137" cy="2641600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125413" y="0"/>
            <a:ext cx="3411537" cy="2057400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2578" name="标题占位符 1"/>
          <p:cNvSpPr>
            <a:spLocks noGrp="1"/>
          </p:cNvSpPr>
          <p:nvPr>
            <p:ph type="ctrTitle"/>
          </p:nvPr>
        </p:nvSpPr>
        <p:spPr>
          <a:xfrm>
            <a:off x="1115616" y="3721596"/>
            <a:ext cx="7772400" cy="685271"/>
          </a:xfrm>
        </p:spPr>
        <p:txBody>
          <a:bodyPr/>
          <a:lstStyle>
            <a:lvl1pPr algn="r">
              <a:defRPr sz="360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52579" name="文本占位符 2"/>
          <p:cNvSpPr>
            <a:spLocks noGrp="1"/>
          </p:cNvSpPr>
          <p:nvPr>
            <p:ph type="subTitle" idx="1"/>
          </p:nvPr>
        </p:nvSpPr>
        <p:spPr>
          <a:xfrm>
            <a:off x="2501900" y="4518290"/>
            <a:ext cx="6400800" cy="681302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 smtClean="0"/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32FD7-1F07-4296-970A-047AD9BAFCF8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E611-A0AC-475B-9804-56EE2435E1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5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AFE9-6A44-4919-AD0F-7E41D7DAA5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7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思想道德修养与法律基础</a:t>
            </a:r>
          </a:p>
        </p:txBody>
      </p:sp>
    </p:spTree>
    <p:extLst>
      <p:ext uri="{BB962C8B-B14F-4D97-AF65-F5344CB8AC3E}">
        <p14:creationId xmlns:p14="http://schemas.microsoft.com/office/powerpoint/2010/main" val="4294070092"/>
      </p:ext>
    </p:extLst>
  </p:cSld>
  <p:clrMapOvr>
    <a:masterClrMapping/>
  </p:clrMapOvr>
  <p:transition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 rot="2748329">
            <a:off x="2869406" y="2528095"/>
            <a:ext cx="1533525" cy="1522412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标题占位符 1"/>
          <p:cNvSpPr>
            <a:spLocks noGrp="1"/>
          </p:cNvSpPr>
          <p:nvPr>
            <p:ph type="ctrTitle"/>
          </p:nvPr>
        </p:nvSpPr>
        <p:spPr>
          <a:xfrm>
            <a:off x="827584" y="3577580"/>
            <a:ext cx="7772400" cy="1165622"/>
          </a:xfrm>
        </p:spPr>
        <p:txBody>
          <a:bodyPr/>
          <a:lstStyle>
            <a:lvl1pPr algn="ctr"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4076CD-59A3-47C1-908C-82919063632F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D15991-84E1-41B9-8271-9836A74A0BF4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8373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 bwMode="auto">
          <a:xfrm>
            <a:off x="468313" y="1125538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0A7BC-3BD0-44B9-8A9C-F61CA97A0F6B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4D5-6E18-405B-925B-652FA60D4BA9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7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692275" y="271463"/>
            <a:ext cx="65722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101824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47F0FE-0300-4B29-BC04-E090132C5B8C}" type="datetimeFigureOut">
              <a:rPr lang="zh-CN" altLang="en-US"/>
              <a:pPr>
                <a:defRPr/>
              </a:pPr>
              <a:t>2014/1/8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03825"/>
            <a:ext cx="2895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008711-4C0F-44E0-92F8-892F552210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576263" y="0"/>
            <a:ext cx="1295400" cy="696913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125413" y="0"/>
            <a:ext cx="900112" cy="542925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8314532" y="4656931"/>
            <a:ext cx="1116012" cy="542925"/>
          </a:xfrm>
          <a:prstGeom prst="triangle">
            <a:avLst/>
          </a:prstGeom>
          <a:solidFill>
            <a:schemeClr val="accent6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2" r:id="rId3"/>
    <p:sldLayoutId id="2147483704" r:id="rId4"/>
    <p:sldLayoutId id="2147483705" r:id="rId5"/>
    <p:sldLayoutId id="2147483710" r:id="rId6"/>
    <p:sldLayoutId id="2147483719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692275" y="271463"/>
            <a:ext cx="65722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8313" y="1101824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47F0FE-0300-4B29-BC04-E090132C5B8C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2014/1/8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03825"/>
            <a:ext cx="2895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03825"/>
            <a:ext cx="2133600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008711-4C0F-44E0-92F8-892F5522108A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576263" y="0"/>
            <a:ext cx="1295400" cy="696913"/>
          </a:xfrm>
          <a:prstGeom prst="triangl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10800000">
            <a:off x="125413" y="0"/>
            <a:ext cx="900112" cy="542925"/>
          </a:xfrm>
          <a:prstGeom prst="triangle">
            <a:avLst/>
          </a:prstGeom>
          <a:solidFill>
            <a:srgbClr val="66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8314532" y="4656931"/>
            <a:ext cx="1116012" cy="542925"/>
          </a:xfrm>
          <a:prstGeom prst="triangle">
            <a:avLst/>
          </a:prstGeom>
          <a:solidFill>
            <a:schemeClr val="accent6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0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685800" y="4140547"/>
            <a:ext cx="7772400" cy="1165225"/>
          </a:xfrm>
        </p:spPr>
        <p:txBody>
          <a:bodyPr/>
          <a:lstStyle/>
          <a:p>
            <a:r>
              <a:rPr lang="zh-CN" altLang="en-US" sz="4000" dirty="0"/>
              <a:t>第 七 讲  </a:t>
            </a:r>
            <a:r>
              <a:rPr lang="zh-CN" altLang="en-US" sz="4000" dirty="0" smtClean="0"/>
              <a:t>社会公德</a:t>
            </a: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altLang="zh-CN" sz="3200" dirty="0" smtClean="0"/>
              <a:t>——</a:t>
            </a:r>
            <a:r>
              <a:rPr lang="zh-CN" altLang="en-US" sz="3200" dirty="0"/>
              <a:t>公共生活中的道德规范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现代社会公共生活的特征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62466259"/>
              </p:ext>
            </p:extLst>
          </p:nvPr>
        </p:nvGraphicFramePr>
        <p:xfrm>
          <a:off x="815625" y="913284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73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F41C1E-7BB4-4040-9CB4-291F89D8C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87F41C1E-7BB4-4040-9CB4-291F89D8C6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2FD1D4-6C6F-494B-860B-ADC3FC1DC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1F2FD1D4-6C6F-494B-860B-ADC3FC1DC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27FEBA-216C-4DED-BFBD-FA670A8A9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F527FEBA-216C-4DED-BFBD-FA670A8A9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想一想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363266761"/>
              </p:ext>
            </p:extLst>
          </p:nvPr>
        </p:nvGraphicFramePr>
        <p:xfrm>
          <a:off x="1524000" y="10977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863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B6301E-199B-4E8F-878F-37E9A18A2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DB6301E-199B-4E8F-878F-37E9A18A2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B23E9-1ED5-49BE-A5D6-5FB8109C2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DAB23E9-1ED5-49BE-A5D6-5FB8109C2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DF6E2C-3E12-4341-BACF-5AC6D1E0A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9DF6E2C-3E12-4341-BACF-5AC6D1E0A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034EFC-27FC-4A88-927D-6E22C6800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46034EFC-27FC-4A88-927D-6E22C6800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68991A-4039-4E44-90FD-A0E5A34EB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6D68991A-4039-4E44-90FD-A0E5A34EB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2AA7F4-1709-457C-99B4-B730CF2BFC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22AA7F4-1709-457C-99B4-B730CF2BFC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217"/>
          <p:cNvSpPr>
            <a:spLocks noChangeArrowheads="1"/>
          </p:cNvSpPr>
          <p:nvPr/>
        </p:nvSpPr>
        <p:spPr bwMode="auto">
          <a:xfrm>
            <a:off x="1006475" y="1977033"/>
            <a:ext cx="7721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1600" b="1">
              <a:solidFill>
                <a:srgbClr val="000000"/>
              </a:solidFill>
              <a:latin typeface="黑体" pitchFamily="49" charset="-122"/>
              <a:sym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9500" y="1129308"/>
            <a:ext cx="7675563" cy="369332"/>
            <a:chOff x="1079500" y="657225"/>
            <a:chExt cx="7675563" cy="369332"/>
          </a:xfrm>
        </p:grpSpPr>
        <p:sp>
          <p:nvSpPr>
            <p:cNvPr id="4" name="直接连接符 94"/>
            <p:cNvSpPr>
              <a:spLocks noChangeShapeType="1"/>
            </p:cNvSpPr>
            <p:nvPr/>
          </p:nvSpPr>
          <p:spPr bwMode="auto">
            <a:xfrm flipH="1">
              <a:off x="1079500" y="1012825"/>
              <a:ext cx="7675563" cy="0"/>
            </a:xfrm>
            <a:prstGeom prst="line">
              <a:avLst/>
            </a:prstGeom>
            <a:noFill/>
            <a:ln w="12700">
              <a:solidFill>
                <a:srgbClr val="36595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矩形 96"/>
            <p:cNvSpPr>
              <a:spLocks noChangeArrowheads="1"/>
            </p:cNvSpPr>
            <p:nvPr/>
          </p:nvSpPr>
          <p:spPr bwMode="auto">
            <a:xfrm>
              <a:off x="1079501" y="676275"/>
              <a:ext cx="1476276" cy="330200"/>
            </a:xfrm>
            <a:prstGeom prst="rect">
              <a:avLst/>
            </a:prstGeom>
            <a:solidFill>
              <a:srgbClr val="D19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  <p:sp>
          <p:nvSpPr>
            <p:cNvPr id="6" name="矩形 5214"/>
            <p:cNvSpPr>
              <a:spLocks noChangeArrowheads="1"/>
            </p:cNvSpPr>
            <p:nvPr/>
          </p:nvSpPr>
          <p:spPr bwMode="auto">
            <a:xfrm>
              <a:off x="1079500" y="657225"/>
              <a:ext cx="12266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</a:rPr>
                <a:t> </a:t>
              </a:r>
              <a:r>
                <a:rPr lang="zh-CN" altLang="en-US" b="1" dirty="0" smtClean="0">
                  <a:solidFill>
                    <a:schemeClr val="bg1"/>
                  </a:solidFill>
                  <a:ea typeface="+mn-ea"/>
                </a:rPr>
                <a:t>   案     例</a:t>
              </a:r>
              <a:endParaRPr lang="zh-CN" altLang="en-US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" name="直接连接符 101"/>
          <p:cNvSpPr>
            <a:spLocks noChangeShapeType="1"/>
          </p:cNvSpPr>
          <p:nvPr/>
        </p:nvSpPr>
        <p:spPr bwMode="auto">
          <a:xfrm flipV="1">
            <a:off x="8756650" y="1478558"/>
            <a:ext cx="0" cy="3797300"/>
          </a:xfrm>
          <a:prstGeom prst="line">
            <a:avLst/>
          </a:prstGeom>
          <a:noFill/>
          <a:ln w="12700">
            <a:solidFill>
              <a:srgbClr val="36595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直接连接符 103"/>
          <p:cNvSpPr>
            <a:spLocks noChangeShapeType="1"/>
          </p:cNvSpPr>
          <p:nvPr/>
        </p:nvSpPr>
        <p:spPr bwMode="auto">
          <a:xfrm flipH="1">
            <a:off x="1223963" y="5266333"/>
            <a:ext cx="7531100" cy="0"/>
          </a:xfrm>
          <a:prstGeom prst="line">
            <a:avLst/>
          </a:prstGeom>
          <a:noFill/>
          <a:ln w="12700">
            <a:solidFill>
              <a:srgbClr val="36595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91626" y="1696491"/>
            <a:ext cx="3984429" cy="3393257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    在</a:t>
            </a:r>
            <a:r>
              <a:rPr lang="zh-CN" altLang="en-US" dirty="0">
                <a:latin typeface="+mn-ea"/>
                <a:ea typeface="+mn-ea"/>
              </a:rPr>
              <a:t>山西省一所中学里，学生们正在上课。忽然一声沉闷的响声（附近在开山爆破），教学楼开始晃动，就听外面有人喊：“地震了！”这时学生们惊慌失措奔出教室，纷纷冲向楼梯。拥挤中，一个学生被挤倒，紧接着倒下一片，其他人纷纷被推挤着从他们身上走过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r>
              <a:rPr lang="zh-CN" altLang="en-US" dirty="0">
                <a:latin typeface="+mn-ea"/>
                <a:ea typeface="+mn-ea"/>
              </a:rPr>
              <a:t>这次事故造成一人当场死亡，一人送往医院死亡，三人重伤，多人轻伤。</a:t>
            </a:r>
            <a:endParaRPr lang="zh-CN" sz="2000" dirty="0">
              <a:latin typeface="+mn-ea"/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33" y="1689898"/>
            <a:ext cx="3189734" cy="3393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</p:spTree>
    <p:extLst>
      <p:ext uri="{BB962C8B-B14F-4D97-AF65-F5344CB8AC3E}">
        <p14:creationId xmlns:p14="http://schemas.microsoft.com/office/powerpoint/2010/main" val="290196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3203848" y="3937620"/>
            <a:ext cx="5184576" cy="1053505"/>
          </a:xfrm>
          <a:prstGeom prst="wedgeRoundRectCallout">
            <a:avLst>
              <a:gd name="adj1" fmla="val -26432"/>
              <a:gd name="adj2" fmla="val -76649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 社会公共</a:t>
            </a:r>
            <a:r>
              <a:rPr lang="zh-CN" altLang="en-US" sz="2800" dirty="0" smtClean="0">
                <a:solidFill>
                  <a:schemeClr val="tx1"/>
                </a:solidFill>
              </a:rPr>
              <a:t>生活要</a:t>
            </a:r>
            <a:r>
              <a:rPr lang="zh-CN" altLang="en-US" sz="2800" dirty="0">
                <a:solidFill>
                  <a:schemeClr val="tx1"/>
                </a:solidFill>
              </a:rPr>
              <a:t>有共同准则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pic>
        <p:nvPicPr>
          <p:cNvPr id="9218" name="Picture 2" descr="C:\Users\pengzhongya\AppData\Local\Microsoft\Windows\Temporary Internet Files\Content.IE5\FVZGT46M\MC9000787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7300"/>
            <a:ext cx="16224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03848" y="1417340"/>
            <a:ext cx="5040560" cy="1883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本来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没有发生的灾难，他们为什么会</a:t>
            </a: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导致如此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不幸？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人们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怎么做才可能避免或减少这种悲剧的发生？</a:t>
            </a: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17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pic>
        <p:nvPicPr>
          <p:cNvPr id="3" name="Picture 4" descr="1_1-1-21-312_2003092011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54" y="1275398"/>
            <a:ext cx="5681492" cy="37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4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3131840" y="3721100"/>
            <a:ext cx="5756573" cy="685800"/>
          </a:xfrm>
        </p:spPr>
        <p:txBody>
          <a:bodyPr/>
          <a:lstStyle/>
          <a:p>
            <a:pPr algn="l"/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zh-CN" altLang="en-US" dirty="0"/>
              <a:t>公共生活需要公共秩序</a:t>
            </a:r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813534"/>
              </p:ext>
            </p:extLst>
          </p:nvPr>
        </p:nvGraphicFramePr>
        <p:xfrm>
          <a:off x="827584" y="1057300"/>
          <a:ext cx="7488832" cy="1694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utoShape 2" descr="http://t12.baidu.com/it/u=4270896881,600840676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34320"/>
            <a:ext cx="2457957" cy="256446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72193"/>
            <a:ext cx="3517393" cy="24887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6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270297548"/>
              </p:ext>
            </p:extLst>
          </p:nvPr>
        </p:nvGraphicFramePr>
        <p:xfrm>
          <a:off x="1187624" y="1129308"/>
          <a:ext cx="676875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</a:p>
        </p:txBody>
      </p:sp>
    </p:spTree>
    <p:extLst>
      <p:ext uri="{BB962C8B-B14F-4D97-AF65-F5344CB8AC3E}">
        <p14:creationId xmlns:p14="http://schemas.microsoft.com/office/powerpoint/2010/main" val="327937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2D6FC6-3E30-4BE8-9791-1CA243696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32D6FC6-3E30-4BE8-9791-1CA243696A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7930EA-0332-4BC5-9E1E-F5EF4BF960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27930EA-0332-4BC5-9E1E-F5EF4BF960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A28757-AD36-4F8F-918C-682851517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6A28757-AD36-4F8F-918C-682851517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837DC3-77E6-4CEA-BFF9-50ABBE2D3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82837DC3-77E6-4CEA-BFF9-50ABBE2D3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220D22-8C29-4296-82BC-D2E27DC0D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F7220D22-8C29-4296-82BC-D2E27DC0D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F03D81-F781-4B4A-87C3-EFC5F2F2F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B2F03D81-F781-4B4A-87C3-EFC5F2F2F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F086AD-9FCC-41CC-B76A-7385BF8BE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CF086AD-9FCC-41CC-B76A-7385BF8BE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09E9-B8B5-4988-9A31-2E009EE98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E3F409E9-B8B5-4988-9A31-2E009EE98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7E9410-54E6-4D80-9D23-BDF1DE11B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07E9410-54E6-4D80-9D23-BDF1DE11B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9A1870-87DA-4875-AC27-E7D78A1EF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BE9A1870-87DA-4875-AC27-E7D78A1EF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2038DB-0B66-4E8D-ADEF-938292DF0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152038DB-0B66-4E8D-ADEF-938292DF0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B52191-39C5-4FF0-B7A6-6F35FFAE32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5EB52191-39C5-4FF0-B7A6-6F35FFAE32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6859AA-2285-4518-8455-6AAEEF9DE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016859AA-2285-4518-8455-6AAEEF9DE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057300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</a:t>
            </a:r>
            <a:r>
              <a:rPr lang="zh-CN" altLang="en-US" dirty="0" smtClean="0"/>
              <a:t>有序</a:t>
            </a:r>
            <a:r>
              <a:rPr lang="zh-CN" altLang="en-US" dirty="0" smtClean="0"/>
              <a:t>的公共生活是经济社会健康发展的必要前提</a:t>
            </a:r>
            <a:endParaRPr lang="zh-CN" altLang="en-US" dirty="0"/>
          </a:p>
        </p:txBody>
      </p:sp>
      <p:pic>
        <p:nvPicPr>
          <p:cNvPr id="6" name="Picture 5" descr="Image%28447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7063"/>
            <a:ext cx="3359150" cy="287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103915_01_5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1897063"/>
            <a:ext cx="3240088" cy="287999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3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  <a:endParaRPr lang="zh-CN" altLang="en-US" dirty="0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778273"/>
              </p:ext>
            </p:extLst>
          </p:nvPr>
        </p:nvGraphicFramePr>
        <p:xfrm>
          <a:off x="827460" y="1419622"/>
          <a:ext cx="7632972" cy="381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581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本讲内容</a:t>
            </a:r>
          </a:p>
        </p:txBody>
      </p:sp>
      <p:pic>
        <p:nvPicPr>
          <p:cNvPr id="6168" name="图片 3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4894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354957" y="1223902"/>
            <a:ext cx="6434087" cy="694394"/>
            <a:chOff x="1354957" y="1223902"/>
            <a:chExt cx="6434087" cy="694394"/>
          </a:xfrm>
        </p:grpSpPr>
        <p:sp>
          <p:nvSpPr>
            <p:cNvPr id="43" name="AutoShape 5"/>
            <p:cNvSpPr>
              <a:spLocks noChangeArrowheads="1"/>
            </p:cNvSpPr>
            <p:nvPr/>
          </p:nvSpPr>
          <p:spPr bwMode="gray">
            <a:xfrm>
              <a:off x="1354957" y="1330723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6153" name="Text Box 23"/>
            <p:cNvSpPr txBox="1">
              <a:spLocks noChangeArrowheads="1"/>
            </p:cNvSpPr>
            <p:nvPr/>
          </p:nvSpPr>
          <p:spPr bwMode="gray">
            <a:xfrm>
              <a:off x="2178740" y="1364351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>
                  <a:latin typeface="黑体" pitchFamily="49" charset="-122"/>
                  <a:ea typeface="黑体" pitchFamily="49" charset="-122"/>
                </a:rPr>
                <a:t>公共生活与公共秩序</a:t>
              </a:r>
            </a:p>
          </p:txBody>
        </p:sp>
        <p:grpSp>
          <p:nvGrpSpPr>
            <p:cNvPr id="6242" name="Group 197"/>
            <p:cNvGrpSpPr>
              <a:grpSpLocks/>
            </p:cNvGrpSpPr>
            <p:nvPr/>
          </p:nvGrpSpPr>
          <p:grpSpPr bwMode="auto">
            <a:xfrm rot="21367855">
              <a:off x="1634555" y="1268151"/>
              <a:ext cx="576884" cy="170775"/>
              <a:chOff x="1811" y="2461"/>
              <a:chExt cx="992" cy="258"/>
            </a:xfrm>
          </p:grpSpPr>
          <p:grpSp>
            <p:nvGrpSpPr>
              <p:cNvPr id="6243" name="Group 198"/>
              <p:cNvGrpSpPr>
                <a:grpSpLocks/>
              </p:cNvGrpSpPr>
              <p:nvPr/>
            </p:nvGrpSpPr>
            <p:grpSpPr bwMode="auto">
              <a:xfrm rot="513316">
                <a:off x="1811" y="2461"/>
                <a:ext cx="962" cy="234"/>
                <a:chOff x="2591" y="1040"/>
                <a:chExt cx="962" cy="234"/>
              </a:xfrm>
            </p:grpSpPr>
            <p:grpSp>
              <p:nvGrpSpPr>
                <p:cNvPr id="6267" name="Group 199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1" y="1040"/>
                  <a:ext cx="962" cy="234"/>
                  <a:chOff x="2524" y="1060"/>
                  <a:chExt cx="898" cy="236"/>
                </a:xfrm>
              </p:grpSpPr>
              <p:grpSp>
                <p:nvGrpSpPr>
                  <p:cNvPr id="6279" name="Group 200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85" name="AutoShape 201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86" name="AutoShape 202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87" name="AutoShape 203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88" name="AutoShape 204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6280" name="Group 205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81" name="AutoShape 206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82" name="AutoShape 207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83" name="AutoShape 208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84" name="AutoShape 209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</p:grpSp>
            <p:grpSp>
              <p:nvGrpSpPr>
                <p:cNvPr id="6268" name="Group 210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74" y="1066"/>
                  <a:ext cx="788" cy="191"/>
                  <a:chOff x="2524" y="1060"/>
                  <a:chExt cx="898" cy="236"/>
                </a:xfrm>
              </p:grpSpPr>
              <p:grpSp>
                <p:nvGrpSpPr>
                  <p:cNvPr id="6269" name="Group 211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75" name="AutoShape 212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76" name="AutoShape 213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77" name="AutoShape 214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78" name="AutoShape 215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6270" name="Group 216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71" name="AutoShape 217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72" name="AutoShape 218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73" name="AutoShape 219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74" name="AutoShape 220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22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6244" name="Group 221"/>
              <p:cNvGrpSpPr>
                <a:grpSpLocks/>
              </p:cNvGrpSpPr>
              <p:nvPr/>
            </p:nvGrpSpPr>
            <p:grpSpPr bwMode="auto">
              <a:xfrm rot="513316">
                <a:off x="1841" y="2485"/>
                <a:ext cx="962" cy="234"/>
                <a:chOff x="2591" y="1040"/>
                <a:chExt cx="962" cy="234"/>
              </a:xfrm>
            </p:grpSpPr>
            <p:grpSp>
              <p:nvGrpSpPr>
                <p:cNvPr id="6245" name="Group 222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591" y="1040"/>
                  <a:ext cx="962" cy="234"/>
                  <a:chOff x="2524" y="1060"/>
                  <a:chExt cx="898" cy="236"/>
                </a:xfrm>
              </p:grpSpPr>
              <p:grpSp>
                <p:nvGrpSpPr>
                  <p:cNvPr id="6257" name="Group 223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63" name="AutoShape 224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64" name="AutoShape 225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65" name="AutoShape 226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66" name="AutoShape 227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6258" name="Group 228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0" y="111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59" name="AutoShape 229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60" name="AutoShape 230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61" name="AutoShape 231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62" name="AutoShape 232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</p:grpSp>
            <p:grpSp>
              <p:nvGrpSpPr>
                <p:cNvPr id="6246" name="Group 233"/>
                <p:cNvGrpSpPr>
                  <a:grpSpLocks/>
                </p:cNvGrpSpPr>
                <p:nvPr/>
              </p:nvGrpSpPr>
              <p:grpSpPr bwMode="auto">
                <a:xfrm rot="-9970459" flipH="1" flipV="1">
                  <a:off x="2674" y="1068"/>
                  <a:ext cx="789" cy="189"/>
                  <a:chOff x="2524" y="1060"/>
                  <a:chExt cx="899" cy="233"/>
                </a:xfrm>
              </p:grpSpPr>
              <p:grpSp>
                <p:nvGrpSpPr>
                  <p:cNvPr id="6247" name="Group 234"/>
                  <p:cNvGrpSpPr>
                    <a:grpSpLocks/>
                  </p:cNvGrpSpPr>
                  <p:nvPr/>
                </p:nvGrpSpPr>
                <p:grpSpPr bwMode="auto">
                  <a:xfrm>
                    <a:off x="2524" y="1060"/>
                    <a:ext cx="742" cy="186"/>
                    <a:chOff x="1565" y="2568"/>
                    <a:chExt cx="1118" cy="279"/>
                  </a:xfrm>
                </p:grpSpPr>
                <p:sp>
                  <p:nvSpPr>
                    <p:cNvPr id="6253" name="AutoShape 235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54" name="AutoShape 236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55" name="AutoShape 237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56" name="AutoShape 238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  <p:grpSp>
                <p:nvGrpSpPr>
                  <p:cNvPr id="6248" name="Group 239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08"/>
                    <a:ext cx="741" cy="185"/>
                    <a:chOff x="1565" y="2568"/>
                    <a:chExt cx="1116" cy="278"/>
                  </a:xfrm>
                </p:grpSpPr>
                <p:sp>
                  <p:nvSpPr>
                    <p:cNvPr id="6249" name="AutoShape 240"/>
                    <p:cNvSpPr>
                      <a:spLocks noChangeArrowheads="1"/>
                    </p:cNvSpPr>
                    <p:nvPr/>
                  </p:nvSpPr>
                  <p:spPr bwMode="ltGray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vert="eaVert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50" name="AutoShape 241"/>
                    <p:cNvSpPr>
                      <a:spLocks noChangeArrowheads="1"/>
                    </p:cNvSpPr>
                    <p:nvPr/>
                  </p:nvSpPr>
                  <p:spPr bwMode="ltGray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51" name="AutoShape 242"/>
                    <p:cNvSpPr>
                      <a:spLocks noChangeArrowheads="1"/>
                    </p:cNvSpPr>
                    <p:nvPr/>
                  </p:nvSpPr>
                  <p:spPr bwMode="ltGray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  <p:sp>
                  <p:nvSpPr>
                    <p:cNvPr id="6252" name="AutoShape 243"/>
                    <p:cNvSpPr>
                      <a:spLocks noChangeArrowheads="1"/>
                    </p:cNvSpPr>
                    <p:nvPr/>
                  </p:nvSpPr>
                  <p:spPr bwMode="ltGray">
                    <a:xfrm rot="6906312">
                      <a:off x="2159" y="2325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1961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6" name="Group 10"/>
            <p:cNvGrpSpPr>
              <a:grpSpLocks/>
            </p:cNvGrpSpPr>
            <p:nvPr/>
          </p:nvGrpSpPr>
          <p:grpSpPr bwMode="auto">
            <a:xfrm>
              <a:off x="1501732" y="1223902"/>
              <a:ext cx="679461" cy="694394"/>
              <a:chOff x="1851" y="624"/>
              <a:chExt cx="812" cy="830"/>
            </a:xfrm>
          </p:grpSpPr>
          <p:sp>
            <p:nvSpPr>
              <p:cNvPr id="207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208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9" name="Text Box 39"/>
            <p:cNvSpPr txBox="1">
              <a:spLocks noChangeArrowheads="1"/>
            </p:cNvSpPr>
            <p:nvPr/>
          </p:nvSpPr>
          <p:spPr bwMode="gray">
            <a:xfrm>
              <a:off x="1512895" y="1273324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JasmineUPC" panose="02020603050405020304" pitchFamily="18" charset="-34"/>
                </a:rPr>
                <a:t>1</a:t>
              </a:r>
              <a:endPara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asmineUPC" panose="02020603050405020304" pitchFamily="18" charset="-3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54957" y="2214088"/>
            <a:ext cx="6434087" cy="694394"/>
            <a:chOff x="1354957" y="2214088"/>
            <a:chExt cx="6434087" cy="694394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gray">
            <a:xfrm>
              <a:off x="1354957" y="2294087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6383" name="Group 54"/>
            <p:cNvGrpSpPr>
              <a:grpSpLocks/>
            </p:cNvGrpSpPr>
            <p:nvPr/>
          </p:nvGrpSpPr>
          <p:grpSpPr bwMode="auto">
            <a:xfrm rot="10082854">
              <a:off x="1419010" y="2714498"/>
              <a:ext cx="541645" cy="153343"/>
              <a:chOff x="2591" y="1040"/>
              <a:chExt cx="962" cy="234"/>
            </a:xfrm>
          </p:grpSpPr>
          <p:grpSp>
            <p:nvGrpSpPr>
              <p:cNvPr id="6407" name="Group 55"/>
              <p:cNvGrpSpPr>
                <a:grpSpLocks/>
              </p:cNvGrpSpPr>
              <p:nvPr/>
            </p:nvGrpSpPr>
            <p:grpSpPr bwMode="auto">
              <a:xfrm rot="-9970459" flipH="1" flipV="1">
                <a:off x="2591" y="1040"/>
                <a:ext cx="962" cy="234"/>
                <a:chOff x="2524" y="1060"/>
                <a:chExt cx="898" cy="236"/>
              </a:xfrm>
            </p:grpSpPr>
            <p:grpSp>
              <p:nvGrpSpPr>
                <p:cNvPr id="6419" name="Group 56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425" name="AutoShape 57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26" name="AutoShape 58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27" name="AutoShape 59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28" name="AutoShape 60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6420" name="Group 6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421" name="AutoShape 62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22" name="AutoShape 63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23" name="AutoShape 64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24" name="AutoShape 65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</p:grpSp>
          <p:grpSp>
            <p:nvGrpSpPr>
              <p:cNvPr id="6408" name="Group 66"/>
              <p:cNvGrpSpPr>
                <a:grpSpLocks/>
              </p:cNvGrpSpPr>
              <p:nvPr/>
            </p:nvGrpSpPr>
            <p:grpSpPr bwMode="auto">
              <a:xfrm rot="-9970459" flipH="1" flipV="1">
                <a:off x="2674" y="1066"/>
                <a:ext cx="788" cy="191"/>
                <a:chOff x="2524" y="1060"/>
                <a:chExt cx="898" cy="236"/>
              </a:xfrm>
            </p:grpSpPr>
            <p:grpSp>
              <p:nvGrpSpPr>
                <p:cNvPr id="6409" name="Group 67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415" name="AutoShape 68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16" name="AutoShape 69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17" name="AutoShape 70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18" name="AutoShape 71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6410" name="Group 7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411" name="AutoShape 73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12" name="AutoShape 74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13" name="AutoShape 75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414" name="AutoShape 76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158" name="Text Box 23"/>
            <p:cNvSpPr txBox="1">
              <a:spLocks noChangeArrowheads="1"/>
            </p:cNvSpPr>
            <p:nvPr/>
          </p:nvSpPr>
          <p:spPr bwMode="gray">
            <a:xfrm>
              <a:off x="2178740" y="2323760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>
                  <a:latin typeface="黑体" pitchFamily="49" charset="-122"/>
                  <a:ea typeface="黑体" pitchFamily="49" charset="-122"/>
                </a:rPr>
                <a:t>公共生活需要公共秩序</a:t>
              </a:r>
            </a:p>
          </p:txBody>
        </p:sp>
        <p:grpSp>
          <p:nvGrpSpPr>
            <p:cNvPr id="210" name="Group 10"/>
            <p:cNvGrpSpPr>
              <a:grpSpLocks/>
            </p:cNvGrpSpPr>
            <p:nvPr/>
          </p:nvGrpSpPr>
          <p:grpSpPr bwMode="auto">
            <a:xfrm>
              <a:off x="1514175" y="2214088"/>
              <a:ext cx="679461" cy="694394"/>
              <a:chOff x="1851" y="624"/>
              <a:chExt cx="812" cy="830"/>
            </a:xfrm>
          </p:grpSpPr>
          <p:sp>
            <p:nvSpPr>
              <p:cNvPr id="211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212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6" name="Text Box 39"/>
            <p:cNvSpPr txBox="1">
              <a:spLocks noChangeArrowheads="1"/>
            </p:cNvSpPr>
            <p:nvPr/>
          </p:nvSpPr>
          <p:spPr bwMode="gray">
            <a:xfrm>
              <a:off x="1532841" y="2272725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JasmineUPC" panose="02020603050405020304" pitchFamily="18" charset="-34"/>
                </a:rPr>
                <a:t>2</a:t>
              </a:r>
              <a:endPara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asmineUPC" panose="02020603050405020304" pitchFamily="18" charset="-34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54957" y="3204757"/>
            <a:ext cx="6434087" cy="694394"/>
            <a:chOff x="1354957" y="3204757"/>
            <a:chExt cx="6434087" cy="694394"/>
          </a:xfrm>
        </p:grpSpPr>
        <p:sp>
          <p:nvSpPr>
            <p:cNvPr id="42" name="AutoShape 5"/>
            <p:cNvSpPr>
              <a:spLocks noChangeArrowheads="1"/>
            </p:cNvSpPr>
            <p:nvPr/>
          </p:nvSpPr>
          <p:spPr bwMode="gray">
            <a:xfrm>
              <a:off x="1354957" y="3272567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6170" name="Group 102"/>
            <p:cNvGrpSpPr>
              <a:grpSpLocks/>
            </p:cNvGrpSpPr>
            <p:nvPr/>
          </p:nvGrpSpPr>
          <p:grpSpPr bwMode="auto">
            <a:xfrm rot="10082854">
              <a:off x="1416126" y="3694738"/>
              <a:ext cx="544151" cy="152822"/>
              <a:chOff x="2590" y="1040"/>
              <a:chExt cx="963" cy="234"/>
            </a:xfrm>
          </p:grpSpPr>
          <p:grpSp>
            <p:nvGrpSpPr>
              <p:cNvPr id="6218" name="Group 103"/>
              <p:cNvGrpSpPr>
                <a:grpSpLocks/>
              </p:cNvGrpSpPr>
              <p:nvPr/>
            </p:nvGrpSpPr>
            <p:grpSpPr bwMode="auto">
              <a:xfrm rot="-9970459" flipH="1" flipV="1">
                <a:off x="2590" y="1040"/>
                <a:ext cx="963" cy="234"/>
                <a:chOff x="2523" y="1060"/>
                <a:chExt cx="899" cy="236"/>
              </a:xfrm>
            </p:grpSpPr>
            <p:grpSp>
              <p:nvGrpSpPr>
                <p:cNvPr id="6230" name="Group 104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236" name="AutoShape 105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37" name="AutoShape 106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38" name="AutoShape 107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39" name="AutoShape 108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6231" name="Group 10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232" name="AutoShape 110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33" name="AutoShape 111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34" name="AutoShape 112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35" name="AutoShape 113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</p:grpSp>
          <p:grpSp>
            <p:nvGrpSpPr>
              <p:cNvPr id="6219" name="Group 114"/>
              <p:cNvGrpSpPr>
                <a:grpSpLocks/>
              </p:cNvGrpSpPr>
              <p:nvPr/>
            </p:nvGrpSpPr>
            <p:grpSpPr bwMode="auto">
              <a:xfrm rot="-9970459" flipH="1" flipV="1">
                <a:off x="2673" y="1066"/>
                <a:ext cx="789" cy="191"/>
                <a:chOff x="2523" y="1060"/>
                <a:chExt cx="899" cy="236"/>
              </a:xfrm>
            </p:grpSpPr>
            <p:grpSp>
              <p:nvGrpSpPr>
                <p:cNvPr id="6220" name="Group 115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6226" name="AutoShape 116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27" name="AutoShape 117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28" name="AutoShape 118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29" name="AutoShape 119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6221" name="Group 120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6222" name="AutoShape 121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23" name="AutoShape 122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24" name="AutoShape 123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6225" name="AutoShape 124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162" name="Text Box 23"/>
            <p:cNvSpPr txBox="1">
              <a:spLocks noChangeArrowheads="1"/>
            </p:cNvSpPr>
            <p:nvPr/>
          </p:nvSpPr>
          <p:spPr bwMode="gray">
            <a:xfrm>
              <a:off x="2178740" y="3318065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>
                  <a:latin typeface="黑体" pitchFamily="49" charset="-122"/>
                  <a:ea typeface="黑体" pitchFamily="49" charset="-122"/>
                </a:rPr>
                <a:t>公共生活中道德规范的内容</a:t>
              </a:r>
            </a:p>
          </p:txBody>
        </p:sp>
        <p:grpSp>
          <p:nvGrpSpPr>
            <p:cNvPr id="213" name="Group 10"/>
            <p:cNvGrpSpPr>
              <a:grpSpLocks/>
            </p:cNvGrpSpPr>
            <p:nvPr/>
          </p:nvGrpSpPr>
          <p:grpSpPr bwMode="auto">
            <a:xfrm>
              <a:off x="1539808" y="3204757"/>
              <a:ext cx="679461" cy="694394"/>
              <a:chOff x="1851" y="624"/>
              <a:chExt cx="812" cy="830"/>
            </a:xfrm>
          </p:grpSpPr>
          <p:sp>
            <p:nvSpPr>
              <p:cNvPr id="214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215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7" name="Text Box 39"/>
            <p:cNvSpPr txBox="1">
              <a:spLocks noChangeArrowheads="1"/>
            </p:cNvSpPr>
            <p:nvPr/>
          </p:nvSpPr>
          <p:spPr bwMode="gray">
            <a:xfrm>
              <a:off x="1547664" y="3217540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JasmineUPC" panose="02020603050405020304" pitchFamily="18" charset="-34"/>
                </a:rPr>
                <a:t>3</a:t>
              </a:r>
              <a:endPara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asmineUPC" panose="02020603050405020304" pitchFamily="18" charset="-34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2409" y="4176230"/>
            <a:ext cx="6434087" cy="694394"/>
            <a:chOff x="1402409" y="4176230"/>
            <a:chExt cx="6434087" cy="694394"/>
          </a:xfrm>
        </p:grpSpPr>
        <p:sp>
          <p:nvSpPr>
            <p:cNvPr id="115" name="AutoShape 5"/>
            <p:cNvSpPr>
              <a:spLocks noChangeArrowheads="1"/>
            </p:cNvSpPr>
            <p:nvPr/>
          </p:nvSpPr>
          <p:spPr bwMode="gray">
            <a:xfrm>
              <a:off x="1402409" y="4244040"/>
              <a:ext cx="6434087" cy="549929"/>
            </a:xfrm>
            <a:prstGeom prst="roundRect">
              <a:avLst>
                <a:gd name="adj" fmla="val 4232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116" name="Group 102"/>
            <p:cNvGrpSpPr>
              <a:grpSpLocks/>
            </p:cNvGrpSpPr>
            <p:nvPr/>
          </p:nvGrpSpPr>
          <p:grpSpPr bwMode="auto">
            <a:xfrm rot="10082854">
              <a:off x="1463578" y="4666211"/>
              <a:ext cx="544151" cy="152822"/>
              <a:chOff x="2590" y="1040"/>
              <a:chExt cx="963" cy="234"/>
            </a:xfrm>
          </p:grpSpPr>
          <p:grpSp>
            <p:nvGrpSpPr>
              <p:cNvPr id="117" name="Group 103"/>
              <p:cNvGrpSpPr>
                <a:grpSpLocks/>
              </p:cNvGrpSpPr>
              <p:nvPr/>
            </p:nvGrpSpPr>
            <p:grpSpPr bwMode="auto">
              <a:xfrm rot="-9970459" flipH="1" flipV="1">
                <a:off x="2590" y="1040"/>
                <a:ext cx="963" cy="234"/>
                <a:chOff x="2523" y="1060"/>
                <a:chExt cx="899" cy="236"/>
              </a:xfrm>
            </p:grpSpPr>
            <p:grpSp>
              <p:nvGrpSpPr>
                <p:cNvPr id="129" name="Group 104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35" name="AutoShape 105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36" name="AutoShape 106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37" name="AutoShape 107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38" name="AutoShape 108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30" name="Group 10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31" name="AutoShape 110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32" name="AutoShape 111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33" name="AutoShape 112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34" name="AutoShape 113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</p:grpSp>
          <p:grpSp>
            <p:nvGrpSpPr>
              <p:cNvPr id="118" name="Group 114"/>
              <p:cNvGrpSpPr>
                <a:grpSpLocks/>
              </p:cNvGrpSpPr>
              <p:nvPr/>
            </p:nvGrpSpPr>
            <p:grpSpPr bwMode="auto">
              <a:xfrm rot="-9970459" flipH="1" flipV="1">
                <a:off x="2673" y="1066"/>
                <a:ext cx="789" cy="191"/>
                <a:chOff x="2523" y="1060"/>
                <a:chExt cx="899" cy="236"/>
              </a:xfrm>
            </p:grpSpPr>
            <p:grpSp>
              <p:nvGrpSpPr>
                <p:cNvPr id="119" name="Group 115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25" name="AutoShape 116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26" name="AutoShape 117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27" name="AutoShape 118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28" name="AutoShape 119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20" name="Group 120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21" name="AutoShape 121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22" name="AutoShape 122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23" name="AutoShape 123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  <p:sp>
                <p:nvSpPr>
                  <p:cNvPr id="124" name="AutoShape 124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139" name="Text Box 23"/>
            <p:cNvSpPr txBox="1">
              <a:spLocks noChangeArrowheads="1"/>
            </p:cNvSpPr>
            <p:nvPr/>
          </p:nvSpPr>
          <p:spPr bwMode="gray">
            <a:xfrm>
              <a:off x="2226192" y="4289538"/>
              <a:ext cx="54060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tx1"/>
                </a:buClr>
              </a:pPr>
              <a:r>
                <a:rPr lang="zh-CN" altLang="en-US" sz="2400" dirty="0">
                  <a:latin typeface="黑体" pitchFamily="49" charset="-122"/>
                  <a:ea typeface="黑体" pitchFamily="49" charset="-122"/>
                </a:rPr>
                <a:t>社会公德的实践和养成</a:t>
              </a:r>
            </a:p>
          </p:txBody>
        </p:sp>
        <p:grpSp>
          <p:nvGrpSpPr>
            <p:cNvPr id="140" name="Group 10"/>
            <p:cNvGrpSpPr>
              <a:grpSpLocks/>
            </p:cNvGrpSpPr>
            <p:nvPr/>
          </p:nvGrpSpPr>
          <p:grpSpPr bwMode="auto">
            <a:xfrm>
              <a:off x="1547664" y="4176230"/>
              <a:ext cx="679461" cy="694394"/>
              <a:chOff x="1851" y="624"/>
              <a:chExt cx="812" cy="830"/>
            </a:xfrm>
          </p:grpSpPr>
          <p:sp>
            <p:nvSpPr>
              <p:cNvPr id="141" name="Oval 11"/>
              <p:cNvSpPr>
                <a:spLocks noChangeArrowheads="1"/>
              </p:cNvSpPr>
              <p:nvPr/>
            </p:nvSpPr>
            <p:spPr bwMode="gray">
              <a:xfrm>
                <a:off x="1851" y="652"/>
                <a:ext cx="812" cy="802"/>
              </a:xfrm>
              <a:prstGeom prst="ellipse">
                <a:avLst/>
              </a:prstGeom>
              <a:solidFill>
                <a:schemeClr val="tx2"/>
              </a:solidFill>
              <a:ln w="5715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pic>
            <p:nvPicPr>
              <p:cNvPr id="142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3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3" name="Text Box 39"/>
            <p:cNvSpPr txBox="1">
              <a:spLocks noChangeArrowheads="1"/>
            </p:cNvSpPr>
            <p:nvPr/>
          </p:nvSpPr>
          <p:spPr bwMode="gray">
            <a:xfrm>
              <a:off x="1532841" y="4225652"/>
              <a:ext cx="66289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JasmineUPC" panose="02020603050405020304" pitchFamily="18" charset="-34"/>
                </a:rPr>
                <a:t>4</a:t>
              </a:r>
              <a:endPara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asmineUPC" panose="02020603050405020304" pitchFamily="18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86855" y="1029816"/>
            <a:ext cx="8370291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有序的公共生活是提高社会成员生活质量的基本保证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743299671"/>
              </p:ext>
            </p:extLst>
          </p:nvPr>
        </p:nvGraphicFramePr>
        <p:xfrm>
          <a:off x="1524000" y="1849388"/>
          <a:ext cx="6144344" cy="337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33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0B4D65-41BD-4679-8E42-92754E8F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90B4D65-41BD-4679-8E42-92754E8F36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6CD44D-C655-42E8-BA01-AF0D75A26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graphicEl>
                                              <a:dgm id="{C16CD44D-C655-42E8-BA01-AF0D75A26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16708-58A4-4AB4-9CF4-550B5F6A6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26416708-58A4-4AB4-9CF4-550B5F6A61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221060-2621-473D-9C38-1D9E11965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69221060-2621-473D-9C38-1D9E11965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8D683F-314D-44E1-9936-4904EF1AF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FD8D683F-314D-44E1-9936-4904EF1AFA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AC6FFF-36AC-470A-B231-982162213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3AC6FFF-36AC-470A-B231-982162213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88FACF-B7A4-4C77-8A8B-BB04490C8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B88FACF-B7A4-4C77-8A8B-BB04490C8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1457C2-0D8A-42BA-AB50-0F237ED717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F11457C2-0D8A-42BA-AB50-0F237ED717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FBF622-1981-4370-A529-25E8641AE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56FBF622-1981-4370-A529-25E8641AE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7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18356" y="1057300"/>
            <a:ext cx="8507288" cy="37719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有序的公共生活是国家现代化和文明程度的重要标志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46" y="1890553"/>
            <a:ext cx="6117413" cy="3528392"/>
          </a:xfrm>
          <a:prstGeom prst="flowChartConnector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05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公共秩序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5292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看到这组漫画，您有何感想？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38" y="1757760"/>
            <a:ext cx="6559525" cy="3577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0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2271811" y="3721100"/>
            <a:ext cx="6764685" cy="685800"/>
          </a:xfrm>
        </p:spPr>
        <p:txBody>
          <a:bodyPr/>
          <a:lstStyle/>
          <a:p>
            <a:pPr algn="l"/>
            <a:r>
              <a:rPr lang="zh-CN" altLang="en-US" dirty="0" smtClean="0"/>
              <a:t>三、</a:t>
            </a:r>
            <a:r>
              <a:rPr lang="zh-CN" altLang="en-US" dirty="0"/>
              <a:t>公共生活中道德规范的</a:t>
            </a: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3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（一）社会公德的内涵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8313" y="1057300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/>
              <a:t>    社会公德</a:t>
            </a:r>
            <a:r>
              <a:rPr lang="zh-CN" altLang="en-US" sz="2400" dirty="0"/>
              <a:t>是指在社会交往和公共生活中公民应该遵守的道德准则。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269384487"/>
              </p:ext>
            </p:extLst>
          </p:nvPr>
        </p:nvGraphicFramePr>
        <p:xfrm>
          <a:off x="1043608" y="1651000"/>
          <a:ext cx="6336704" cy="365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2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E3C472-C796-42F4-B6D9-A400138F95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82E3C472-C796-42F4-B6D9-A400138F95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0EC067-755A-415C-A45D-C9DAEADE0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780EC067-755A-415C-A45D-C9DAEADE0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5E388E-8DAA-473A-ACC0-1C0C788AE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FA5E388E-8DAA-473A-ACC0-1C0C788AEF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D76F64-A357-40D3-8ACC-426034BBE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ECD76F64-A357-40D3-8ACC-426034BBE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FD25DD-D511-49D0-A2F1-247A8B8D77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FCFD25DD-D511-49D0-A2F1-247A8B8D77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1ACB16-B1B1-41DD-8269-5EB430389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381ACB16-B1B1-41DD-8269-5EB430389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8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上海“通缉”社会公共生活     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8313" y="1057300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七大不文明现象：</a:t>
            </a:r>
          </a:p>
          <a:p>
            <a:endParaRPr lang="zh-CN" alt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475749304"/>
              </p:ext>
            </p:extLst>
          </p:nvPr>
        </p:nvGraphicFramePr>
        <p:xfrm>
          <a:off x="1547664" y="1833612"/>
          <a:ext cx="6984776" cy="347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81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5EA189-DB35-4984-A433-9E8A3B010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615EA189-DB35-4984-A433-9E8A3B010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2678CC-5A58-4862-875A-954979B36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62678CC-5A58-4862-875A-954979B36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E8C7E11-75E2-4990-897A-B6AD1D70F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9E8C7E11-75E2-4990-897A-B6AD1D70F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F5949B1-67AF-4A8F-975B-4EF20DF5C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FF5949B1-67AF-4A8F-975B-4EF20DF5C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9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上海“通缉”社会公共生活     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8313" y="1057300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七大不文明现象：</a:t>
            </a:r>
          </a:p>
          <a:p>
            <a:endParaRPr lang="zh-CN" alt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500116304"/>
              </p:ext>
            </p:extLst>
          </p:nvPr>
        </p:nvGraphicFramePr>
        <p:xfrm>
          <a:off x="1547664" y="1833612"/>
          <a:ext cx="6984776" cy="347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97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5EA189-DB35-4984-A433-9E8A3B010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615EA189-DB35-4984-A433-9E8A3B010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2678CC-5A58-4862-875A-954979B36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62678CC-5A58-4862-875A-954979B36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E8C7E11-75E2-4990-897A-B6AD1D70F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9E8C7E11-75E2-4990-897A-B6AD1D70F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F5949B1-67AF-4A8F-975B-4EF20DF5C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FF5949B1-67AF-4A8F-975B-4EF20DF5C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9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上海“通缉”社会公共生活     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8313" y="1057300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七大不文明现象：</a:t>
            </a:r>
          </a:p>
          <a:p>
            <a:endParaRPr lang="zh-CN" alt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861212004"/>
              </p:ext>
            </p:extLst>
          </p:nvPr>
        </p:nvGraphicFramePr>
        <p:xfrm>
          <a:off x="1547664" y="1833612"/>
          <a:ext cx="6984776" cy="347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5EA189-DB35-4984-A433-9E8A3B010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615EA189-DB35-4984-A433-9E8A3B010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2678CC-5A58-4862-875A-954979B36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62678CC-5A58-4862-875A-954979B36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E8C7E11-75E2-4990-897A-B6AD1D70F3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9E8C7E11-75E2-4990-897A-B6AD1D70F3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F5949B1-67AF-4A8F-975B-4EF20DF5C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FF5949B1-67AF-4A8F-975B-4EF20DF5C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9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上海“通缉”社会公共生活     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68313" y="1057300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七大不文明现象：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50022" y="1839157"/>
            <a:ext cx="3150170" cy="245516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多边形 5"/>
          <p:cNvSpPr/>
          <p:nvPr/>
        </p:nvSpPr>
        <p:spPr>
          <a:xfrm>
            <a:off x="3250969" y="4431451"/>
            <a:ext cx="2911000" cy="730305"/>
          </a:xfrm>
          <a:custGeom>
            <a:avLst/>
            <a:gdLst>
              <a:gd name="connsiteX0" fmla="*/ 0 w 2911000"/>
              <a:gd name="connsiteY0" fmla="*/ 0 h 730305"/>
              <a:gd name="connsiteX1" fmla="*/ 1698083 w 2911000"/>
              <a:gd name="connsiteY1" fmla="*/ 0 h 730305"/>
              <a:gd name="connsiteX2" fmla="*/ 2044978 w 2911000"/>
              <a:gd name="connsiteY2" fmla="*/ -78143 h 730305"/>
              <a:gd name="connsiteX3" fmla="*/ 2425833 w 2911000"/>
              <a:gd name="connsiteY3" fmla="*/ 0 h 730305"/>
              <a:gd name="connsiteX4" fmla="*/ 2911000 w 2911000"/>
              <a:gd name="connsiteY4" fmla="*/ 0 h 730305"/>
              <a:gd name="connsiteX5" fmla="*/ 2911000 w 2911000"/>
              <a:gd name="connsiteY5" fmla="*/ 121718 h 730305"/>
              <a:gd name="connsiteX6" fmla="*/ 2911000 w 2911000"/>
              <a:gd name="connsiteY6" fmla="*/ 121718 h 730305"/>
              <a:gd name="connsiteX7" fmla="*/ 2911000 w 2911000"/>
              <a:gd name="connsiteY7" fmla="*/ 304294 h 730305"/>
              <a:gd name="connsiteX8" fmla="*/ 2911000 w 2911000"/>
              <a:gd name="connsiteY8" fmla="*/ 730305 h 730305"/>
              <a:gd name="connsiteX9" fmla="*/ 2425833 w 2911000"/>
              <a:gd name="connsiteY9" fmla="*/ 730305 h 730305"/>
              <a:gd name="connsiteX10" fmla="*/ 1698083 w 2911000"/>
              <a:gd name="connsiteY10" fmla="*/ 730305 h 730305"/>
              <a:gd name="connsiteX11" fmla="*/ 1698083 w 2911000"/>
              <a:gd name="connsiteY11" fmla="*/ 730305 h 730305"/>
              <a:gd name="connsiteX12" fmla="*/ 0 w 2911000"/>
              <a:gd name="connsiteY12" fmla="*/ 730305 h 730305"/>
              <a:gd name="connsiteX13" fmla="*/ 0 w 2911000"/>
              <a:gd name="connsiteY13" fmla="*/ 304294 h 730305"/>
              <a:gd name="connsiteX14" fmla="*/ 0 w 2911000"/>
              <a:gd name="connsiteY14" fmla="*/ 121718 h 730305"/>
              <a:gd name="connsiteX15" fmla="*/ 0 w 2911000"/>
              <a:gd name="connsiteY15" fmla="*/ 121718 h 730305"/>
              <a:gd name="connsiteX16" fmla="*/ 0 w 2911000"/>
              <a:gd name="connsiteY16" fmla="*/ 0 h 730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11000" h="730305">
                <a:moveTo>
                  <a:pt x="0" y="0"/>
                </a:moveTo>
                <a:lnTo>
                  <a:pt x="1698083" y="0"/>
                </a:lnTo>
                <a:lnTo>
                  <a:pt x="2044978" y="-78143"/>
                </a:lnTo>
                <a:lnTo>
                  <a:pt x="2425833" y="0"/>
                </a:lnTo>
                <a:lnTo>
                  <a:pt x="2911000" y="0"/>
                </a:lnTo>
                <a:lnTo>
                  <a:pt x="2911000" y="121718"/>
                </a:lnTo>
                <a:lnTo>
                  <a:pt x="2911000" y="121718"/>
                </a:lnTo>
                <a:lnTo>
                  <a:pt x="2911000" y="304294"/>
                </a:lnTo>
                <a:lnTo>
                  <a:pt x="2911000" y="730305"/>
                </a:lnTo>
                <a:lnTo>
                  <a:pt x="2425833" y="730305"/>
                </a:lnTo>
                <a:lnTo>
                  <a:pt x="1698083" y="730305"/>
                </a:lnTo>
                <a:lnTo>
                  <a:pt x="1698083" y="730305"/>
                </a:lnTo>
                <a:lnTo>
                  <a:pt x="0" y="730305"/>
                </a:lnTo>
                <a:lnTo>
                  <a:pt x="0" y="304294"/>
                </a:lnTo>
                <a:lnTo>
                  <a:pt x="0" y="121718"/>
                </a:lnTo>
                <a:lnTo>
                  <a:pt x="0" y="12171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b="0" kern="1200" dirty="0" smtClean="0">
                <a:solidFill>
                  <a:schemeClr val="tx1"/>
                </a:solidFill>
                <a:latin typeface="+mn-ea"/>
                <a:ea typeface="+mn-ea"/>
              </a:rPr>
              <a:t>通缉令七：户外广告、公共设施残缺不全 </a:t>
            </a:r>
          </a:p>
        </p:txBody>
      </p:sp>
    </p:spTree>
    <p:extLst>
      <p:ext uri="{BB962C8B-B14F-4D97-AF65-F5344CB8AC3E}">
        <p14:creationId xmlns:p14="http://schemas.microsoft.com/office/powerpoint/2010/main" val="402720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（二）社会公德的主要内容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39845" y="1777380"/>
            <a:ext cx="1285200" cy="2665461"/>
            <a:chOff x="639845" y="1777380"/>
            <a:chExt cx="1285200" cy="2665461"/>
          </a:xfrm>
        </p:grpSpPr>
        <p:sp>
          <p:nvSpPr>
            <p:cNvPr id="72" name="矩形 71"/>
            <p:cNvSpPr/>
            <p:nvPr/>
          </p:nvSpPr>
          <p:spPr>
            <a:xfrm>
              <a:off x="639845" y="2585241"/>
              <a:ext cx="1285200" cy="18576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3" name="任意多边形 72"/>
            <p:cNvSpPr/>
            <p:nvPr/>
          </p:nvSpPr>
          <p:spPr>
            <a:xfrm>
              <a:off x="677842" y="1777380"/>
              <a:ext cx="1156031" cy="521276"/>
            </a:xfrm>
            <a:custGeom>
              <a:avLst/>
              <a:gdLst>
                <a:gd name="connsiteX0" fmla="*/ 0 w 1156031"/>
                <a:gd name="connsiteY0" fmla="*/ 86881 h 521276"/>
                <a:gd name="connsiteX1" fmla="*/ 86881 w 1156031"/>
                <a:gd name="connsiteY1" fmla="*/ 0 h 521276"/>
                <a:gd name="connsiteX2" fmla="*/ 192672 w 1156031"/>
                <a:gd name="connsiteY2" fmla="*/ 0 h 521276"/>
                <a:gd name="connsiteX3" fmla="*/ 192672 w 1156031"/>
                <a:gd name="connsiteY3" fmla="*/ 0 h 521276"/>
                <a:gd name="connsiteX4" fmla="*/ 481680 w 1156031"/>
                <a:gd name="connsiteY4" fmla="*/ 0 h 521276"/>
                <a:gd name="connsiteX5" fmla="*/ 1069150 w 1156031"/>
                <a:gd name="connsiteY5" fmla="*/ 0 h 521276"/>
                <a:gd name="connsiteX6" fmla="*/ 1156031 w 1156031"/>
                <a:gd name="connsiteY6" fmla="*/ 86881 h 521276"/>
                <a:gd name="connsiteX7" fmla="*/ 1156031 w 1156031"/>
                <a:gd name="connsiteY7" fmla="*/ 304078 h 521276"/>
                <a:gd name="connsiteX8" fmla="*/ 1156031 w 1156031"/>
                <a:gd name="connsiteY8" fmla="*/ 304078 h 521276"/>
                <a:gd name="connsiteX9" fmla="*/ 1156031 w 1156031"/>
                <a:gd name="connsiteY9" fmla="*/ 434397 h 521276"/>
                <a:gd name="connsiteX10" fmla="*/ 1156031 w 1156031"/>
                <a:gd name="connsiteY10" fmla="*/ 434395 h 521276"/>
                <a:gd name="connsiteX11" fmla="*/ 1069150 w 1156031"/>
                <a:gd name="connsiteY11" fmla="*/ 521276 h 521276"/>
                <a:gd name="connsiteX12" fmla="*/ 481680 w 1156031"/>
                <a:gd name="connsiteY12" fmla="*/ 521276 h 521276"/>
                <a:gd name="connsiteX13" fmla="*/ 337180 w 1156031"/>
                <a:gd name="connsiteY13" fmla="*/ 586436 h 521276"/>
                <a:gd name="connsiteX14" fmla="*/ 192672 w 1156031"/>
                <a:gd name="connsiteY14" fmla="*/ 521276 h 521276"/>
                <a:gd name="connsiteX15" fmla="*/ 86881 w 1156031"/>
                <a:gd name="connsiteY15" fmla="*/ 521276 h 521276"/>
                <a:gd name="connsiteX16" fmla="*/ 0 w 1156031"/>
                <a:gd name="connsiteY16" fmla="*/ 434395 h 521276"/>
                <a:gd name="connsiteX17" fmla="*/ 0 w 1156031"/>
                <a:gd name="connsiteY17" fmla="*/ 434397 h 521276"/>
                <a:gd name="connsiteX18" fmla="*/ 0 w 1156031"/>
                <a:gd name="connsiteY18" fmla="*/ 304078 h 521276"/>
                <a:gd name="connsiteX19" fmla="*/ 0 w 1156031"/>
                <a:gd name="connsiteY19" fmla="*/ 304078 h 521276"/>
                <a:gd name="connsiteX20" fmla="*/ 0 w 1156031"/>
                <a:gd name="connsiteY20" fmla="*/ 86881 h 52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6031" h="521276">
                  <a:moveTo>
                    <a:pt x="0" y="86881"/>
                  </a:moveTo>
                  <a:cubicBezTo>
                    <a:pt x="0" y="38898"/>
                    <a:pt x="38898" y="0"/>
                    <a:pt x="86881" y="0"/>
                  </a:cubicBezTo>
                  <a:lnTo>
                    <a:pt x="192672" y="0"/>
                  </a:lnTo>
                  <a:lnTo>
                    <a:pt x="192672" y="0"/>
                  </a:lnTo>
                  <a:lnTo>
                    <a:pt x="481680" y="0"/>
                  </a:lnTo>
                  <a:lnTo>
                    <a:pt x="1069150" y="0"/>
                  </a:lnTo>
                  <a:cubicBezTo>
                    <a:pt x="1117133" y="0"/>
                    <a:pt x="1156031" y="38898"/>
                    <a:pt x="1156031" y="86881"/>
                  </a:cubicBezTo>
                  <a:lnTo>
                    <a:pt x="1156031" y="304078"/>
                  </a:lnTo>
                  <a:lnTo>
                    <a:pt x="1156031" y="304078"/>
                  </a:lnTo>
                  <a:lnTo>
                    <a:pt x="1156031" y="434397"/>
                  </a:lnTo>
                  <a:lnTo>
                    <a:pt x="1156031" y="434395"/>
                  </a:lnTo>
                  <a:cubicBezTo>
                    <a:pt x="1156031" y="482378"/>
                    <a:pt x="1117133" y="521276"/>
                    <a:pt x="1069150" y="521276"/>
                  </a:cubicBezTo>
                  <a:lnTo>
                    <a:pt x="481680" y="521276"/>
                  </a:lnTo>
                  <a:lnTo>
                    <a:pt x="337180" y="586436"/>
                  </a:lnTo>
                  <a:lnTo>
                    <a:pt x="192672" y="521276"/>
                  </a:lnTo>
                  <a:lnTo>
                    <a:pt x="86881" y="521276"/>
                  </a:lnTo>
                  <a:cubicBezTo>
                    <a:pt x="38898" y="521276"/>
                    <a:pt x="0" y="482378"/>
                    <a:pt x="0" y="434395"/>
                  </a:cubicBezTo>
                  <a:lnTo>
                    <a:pt x="0" y="434397"/>
                  </a:lnTo>
                  <a:lnTo>
                    <a:pt x="0" y="304078"/>
                  </a:lnTo>
                  <a:lnTo>
                    <a:pt x="0" y="304078"/>
                  </a:lnTo>
                  <a:lnTo>
                    <a:pt x="0" y="8688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27" tIns="94027" rIns="94027" bIns="94027" numCol="1" spcCol="1270" anchor="ctr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0" kern="1200" dirty="0" smtClean="0">
                  <a:solidFill>
                    <a:schemeClr val="tx1"/>
                  </a:solidFill>
                  <a:latin typeface="+mn-ea"/>
                  <a:ea typeface="+mn-ea"/>
                </a:rPr>
                <a:t>文明礼貌</a:t>
              </a:r>
              <a:endParaRPr lang="zh-CN" altLang="en-US" sz="1800" b="0" kern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65399" y="1777380"/>
            <a:ext cx="1283622" cy="2656346"/>
            <a:chOff x="2265399" y="1777380"/>
            <a:chExt cx="1283622" cy="2656346"/>
          </a:xfrm>
        </p:grpSpPr>
        <p:sp>
          <p:nvSpPr>
            <p:cNvPr id="76" name="矩形 75"/>
            <p:cNvSpPr/>
            <p:nvPr/>
          </p:nvSpPr>
          <p:spPr>
            <a:xfrm>
              <a:off x="2265399" y="2577443"/>
              <a:ext cx="1283622" cy="1856283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-1283961"/>
                <a:satOff val="-1570"/>
                <a:lumOff val="126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任意多边形 76"/>
            <p:cNvSpPr/>
            <p:nvPr/>
          </p:nvSpPr>
          <p:spPr>
            <a:xfrm>
              <a:off x="2335054" y="1777380"/>
              <a:ext cx="1156031" cy="521276"/>
            </a:xfrm>
            <a:custGeom>
              <a:avLst/>
              <a:gdLst>
                <a:gd name="connsiteX0" fmla="*/ 0 w 1156031"/>
                <a:gd name="connsiteY0" fmla="*/ 86881 h 521276"/>
                <a:gd name="connsiteX1" fmla="*/ 86881 w 1156031"/>
                <a:gd name="connsiteY1" fmla="*/ 0 h 521276"/>
                <a:gd name="connsiteX2" fmla="*/ 192672 w 1156031"/>
                <a:gd name="connsiteY2" fmla="*/ 0 h 521276"/>
                <a:gd name="connsiteX3" fmla="*/ 192672 w 1156031"/>
                <a:gd name="connsiteY3" fmla="*/ 0 h 521276"/>
                <a:gd name="connsiteX4" fmla="*/ 481680 w 1156031"/>
                <a:gd name="connsiteY4" fmla="*/ 0 h 521276"/>
                <a:gd name="connsiteX5" fmla="*/ 1069150 w 1156031"/>
                <a:gd name="connsiteY5" fmla="*/ 0 h 521276"/>
                <a:gd name="connsiteX6" fmla="*/ 1156031 w 1156031"/>
                <a:gd name="connsiteY6" fmla="*/ 86881 h 521276"/>
                <a:gd name="connsiteX7" fmla="*/ 1156031 w 1156031"/>
                <a:gd name="connsiteY7" fmla="*/ 304078 h 521276"/>
                <a:gd name="connsiteX8" fmla="*/ 1156031 w 1156031"/>
                <a:gd name="connsiteY8" fmla="*/ 304078 h 521276"/>
                <a:gd name="connsiteX9" fmla="*/ 1156031 w 1156031"/>
                <a:gd name="connsiteY9" fmla="*/ 434397 h 521276"/>
                <a:gd name="connsiteX10" fmla="*/ 1156031 w 1156031"/>
                <a:gd name="connsiteY10" fmla="*/ 434395 h 521276"/>
                <a:gd name="connsiteX11" fmla="*/ 1069150 w 1156031"/>
                <a:gd name="connsiteY11" fmla="*/ 521276 h 521276"/>
                <a:gd name="connsiteX12" fmla="*/ 481680 w 1156031"/>
                <a:gd name="connsiteY12" fmla="*/ 521276 h 521276"/>
                <a:gd name="connsiteX13" fmla="*/ 337180 w 1156031"/>
                <a:gd name="connsiteY13" fmla="*/ 586436 h 521276"/>
                <a:gd name="connsiteX14" fmla="*/ 192672 w 1156031"/>
                <a:gd name="connsiteY14" fmla="*/ 521276 h 521276"/>
                <a:gd name="connsiteX15" fmla="*/ 86881 w 1156031"/>
                <a:gd name="connsiteY15" fmla="*/ 521276 h 521276"/>
                <a:gd name="connsiteX16" fmla="*/ 0 w 1156031"/>
                <a:gd name="connsiteY16" fmla="*/ 434395 h 521276"/>
                <a:gd name="connsiteX17" fmla="*/ 0 w 1156031"/>
                <a:gd name="connsiteY17" fmla="*/ 434397 h 521276"/>
                <a:gd name="connsiteX18" fmla="*/ 0 w 1156031"/>
                <a:gd name="connsiteY18" fmla="*/ 304078 h 521276"/>
                <a:gd name="connsiteX19" fmla="*/ 0 w 1156031"/>
                <a:gd name="connsiteY19" fmla="*/ 304078 h 521276"/>
                <a:gd name="connsiteX20" fmla="*/ 0 w 1156031"/>
                <a:gd name="connsiteY20" fmla="*/ 86881 h 52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6031" h="521276">
                  <a:moveTo>
                    <a:pt x="0" y="86881"/>
                  </a:moveTo>
                  <a:cubicBezTo>
                    <a:pt x="0" y="38898"/>
                    <a:pt x="38898" y="0"/>
                    <a:pt x="86881" y="0"/>
                  </a:cubicBezTo>
                  <a:lnTo>
                    <a:pt x="192672" y="0"/>
                  </a:lnTo>
                  <a:lnTo>
                    <a:pt x="192672" y="0"/>
                  </a:lnTo>
                  <a:lnTo>
                    <a:pt x="481680" y="0"/>
                  </a:lnTo>
                  <a:lnTo>
                    <a:pt x="1069150" y="0"/>
                  </a:lnTo>
                  <a:cubicBezTo>
                    <a:pt x="1117133" y="0"/>
                    <a:pt x="1156031" y="38898"/>
                    <a:pt x="1156031" y="86881"/>
                  </a:cubicBezTo>
                  <a:lnTo>
                    <a:pt x="1156031" y="304078"/>
                  </a:lnTo>
                  <a:lnTo>
                    <a:pt x="1156031" y="304078"/>
                  </a:lnTo>
                  <a:lnTo>
                    <a:pt x="1156031" y="434397"/>
                  </a:lnTo>
                  <a:lnTo>
                    <a:pt x="1156031" y="434395"/>
                  </a:lnTo>
                  <a:cubicBezTo>
                    <a:pt x="1156031" y="482378"/>
                    <a:pt x="1117133" y="521276"/>
                    <a:pt x="1069150" y="521276"/>
                  </a:cubicBezTo>
                  <a:lnTo>
                    <a:pt x="481680" y="521276"/>
                  </a:lnTo>
                  <a:lnTo>
                    <a:pt x="337180" y="586436"/>
                  </a:lnTo>
                  <a:lnTo>
                    <a:pt x="192672" y="521276"/>
                  </a:lnTo>
                  <a:lnTo>
                    <a:pt x="86881" y="521276"/>
                  </a:lnTo>
                  <a:cubicBezTo>
                    <a:pt x="38898" y="521276"/>
                    <a:pt x="0" y="482378"/>
                    <a:pt x="0" y="434395"/>
                  </a:cubicBezTo>
                  <a:lnTo>
                    <a:pt x="0" y="434397"/>
                  </a:lnTo>
                  <a:lnTo>
                    <a:pt x="0" y="304078"/>
                  </a:lnTo>
                  <a:lnTo>
                    <a:pt x="0" y="304078"/>
                  </a:lnTo>
                  <a:lnTo>
                    <a:pt x="0" y="8688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-1358830"/>
                <a:satOff val="-477"/>
                <a:lumOff val="-2010"/>
                <a:alphaOff val="0"/>
              </a:schemeClr>
            </a:fillRef>
            <a:effectRef idx="2">
              <a:schemeClr val="accent3">
                <a:hueOff val="-1358830"/>
                <a:satOff val="-477"/>
                <a:lumOff val="-20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27" tIns="94027" rIns="94027" bIns="94027" numCol="1" spcCol="1270" anchor="ctr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0" kern="1200" dirty="0" smtClean="0">
                  <a:solidFill>
                    <a:schemeClr val="tx1"/>
                  </a:solidFill>
                  <a:latin typeface="+mn-ea"/>
                  <a:ea typeface="+mn-ea"/>
                </a:rPr>
                <a:t>助人为乐</a:t>
              </a:r>
              <a:endParaRPr lang="zh-CN" altLang="en-US" sz="1800" b="0" kern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44310" y="1777380"/>
            <a:ext cx="1285200" cy="2641672"/>
            <a:chOff x="3944310" y="1777380"/>
            <a:chExt cx="1285200" cy="2641672"/>
          </a:xfrm>
        </p:grpSpPr>
        <p:sp>
          <p:nvSpPr>
            <p:cNvPr id="80" name="矩形 79"/>
            <p:cNvSpPr/>
            <p:nvPr/>
          </p:nvSpPr>
          <p:spPr>
            <a:xfrm>
              <a:off x="3944310" y="2561452"/>
              <a:ext cx="1285200" cy="185760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-2567923"/>
                <a:satOff val="-3140"/>
                <a:lumOff val="253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1" name="任意多边形 80"/>
            <p:cNvSpPr/>
            <p:nvPr/>
          </p:nvSpPr>
          <p:spPr>
            <a:xfrm>
              <a:off x="3985695" y="1777380"/>
              <a:ext cx="1156031" cy="521276"/>
            </a:xfrm>
            <a:custGeom>
              <a:avLst/>
              <a:gdLst>
                <a:gd name="connsiteX0" fmla="*/ 0 w 1156031"/>
                <a:gd name="connsiteY0" fmla="*/ 86881 h 521276"/>
                <a:gd name="connsiteX1" fmla="*/ 86881 w 1156031"/>
                <a:gd name="connsiteY1" fmla="*/ 0 h 521276"/>
                <a:gd name="connsiteX2" fmla="*/ 192672 w 1156031"/>
                <a:gd name="connsiteY2" fmla="*/ 0 h 521276"/>
                <a:gd name="connsiteX3" fmla="*/ 192672 w 1156031"/>
                <a:gd name="connsiteY3" fmla="*/ 0 h 521276"/>
                <a:gd name="connsiteX4" fmla="*/ 481680 w 1156031"/>
                <a:gd name="connsiteY4" fmla="*/ 0 h 521276"/>
                <a:gd name="connsiteX5" fmla="*/ 1069150 w 1156031"/>
                <a:gd name="connsiteY5" fmla="*/ 0 h 521276"/>
                <a:gd name="connsiteX6" fmla="*/ 1156031 w 1156031"/>
                <a:gd name="connsiteY6" fmla="*/ 86881 h 521276"/>
                <a:gd name="connsiteX7" fmla="*/ 1156031 w 1156031"/>
                <a:gd name="connsiteY7" fmla="*/ 304078 h 521276"/>
                <a:gd name="connsiteX8" fmla="*/ 1156031 w 1156031"/>
                <a:gd name="connsiteY8" fmla="*/ 304078 h 521276"/>
                <a:gd name="connsiteX9" fmla="*/ 1156031 w 1156031"/>
                <a:gd name="connsiteY9" fmla="*/ 434397 h 521276"/>
                <a:gd name="connsiteX10" fmla="*/ 1156031 w 1156031"/>
                <a:gd name="connsiteY10" fmla="*/ 434395 h 521276"/>
                <a:gd name="connsiteX11" fmla="*/ 1069150 w 1156031"/>
                <a:gd name="connsiteY11" fmla="*/ 521276 h 521276"/>
                <a:gd name="connsiteX12" fmla="*/ 481680 w 1156031"/>
                <a:gd name="connsiteY12" fmla="*/ 521276 h 521276"/>
                <a:gd name="connsiteX13" fmla="*/ 337180 w 1156031"/>
                <a:gd name="connsiteY13" fmla="*/ 586436 h 521276"/>
                <a:gd name="connsiteX14" fmla="*/ 192672 w 1156031"/>
                <a:gd name="connsiteY14" fmla="*/ 521276 h 521276"/>
                <a:gd name="connsiteX15" fmla="*/ 86881 w 1156031"/>
                <a:gd name="connsiteY15" fmla="*/ 521276 h 521276"/>
                <a:gd name="connsiteX16" fmla="*/ 0 w 1156031"/>
                <a:gd name="connsiteY16" fmla="*/ 434395 h 521276"/>
                <a:gd name="connsiteX17" fmla="*/ 0 w 1156031"/>
                <a:gd name="connsiteY17" fmla="*/ 434397 h 521276"/>
                <a:gd name="connsiteX18" fmla="*/ 0 w 1156031"/>
                <a:gd name="connsiteY18" fmla="*/ 304078 h 521276"/>
                <a:gd name="connsiteX19" fmla="*/ 0 w 1156031"/>
                <a:gd name="connsiteY19" fmla="*/ 304078 h 521276"/>
                <a:gd name="connsiteX20" fmla="*/ 0 w 1156031"/>
                <a:gd name="connsiteY20" fmla="*/ 86881 h 52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6031" h="521276">
                  <a:moveTo>
                    <a:pt x="0" y="86881"/>
                  </a:moveTo>
                  <a:cubicBezTo>
                    <a:pt x="0" y="38898"/>
                    <a:pt x="38898" y="0"/>
                    <a:pt x="86881" y="0"/>
                  </a:cubicBezTo>
                  <a:lnTo>
                    <a:pt x="192672" y="0"/>
                  </a:lnTo>
                  <a:lnTo>
                    <a:pt x="192672" y="0"/>
                  </a:lnTo>
                  <a:lnTo>
                    <a:pt x="481680" y="0"/>
                  </a:lnTo>
                  <a:lnTo>
                    <a:pt x="1069150" y="0"/>
                  </a:lnTo>
                  <a:cubicBezTo>
                    <a:pt x="1117133" y="0"/>
                    <a:pt x="1156031" y="38898"/>
                    <a:pt x="1156031" y="86881"/>
                  </a:cubicBezTo>
                  <a:lnTo>
                    <a:pt x="1156031" y="304078"/>
                  </a:lnTo>
                  <a:lnTo>
                    <a:pt x="1156031" y="304078"/>
                  </a:lnTo>
                  <a:lnTo>
                    <a:pt x="1156031" y="434397"/>
                  </a:lnTo>
                  <a:lnTo>
                    <a:pt x="1156031" y="434395"/>
                  </a:lnTo>
                  <a:cubicBezTo>
                    <a:pt x="1156031" y="482378"/>
                    <a:pt x="1117133" y="521276"/>
                    <a:pt x="1069150" y="521276"/>
                  </a:cubicBezTo>
                  <a:lnTo>
                    <a:pt x="481680" y="521276"/>
                  </a:lnTo>
                  <a:lnTo>
                    <a:pt x="337180" y="586436"/>
                  </a:lnTo>
                  <a:lnTo>
                    <a:pt x="192672" y="521276"/>
                  </a:lnTo>
                  <a:lnTo>
                    <a:pt x="86881" y="521276"/>
                  </a:lnTo>
                  <a:cubicBezTo>
                    <a:pt x="38898" y="521276"/>
                    <a:pt x="0" y="482378"/>
                    <a:pt x="0" y="434395"/>
                  </a:cubicBezTo>
                  <a:lnTo>
                    <a:pt x="0" y="434397"/>
                  </a:lnTo>
                  <a:lnTo>
                    <a:pt x="0" y="304078"/>
                  </a:lnTo>
                  <a:lnTo>
                    <a:pt x="0" y="304078"/>
                  </a:lnTo>
                  <a:lnTo>
                    <a:pt x="0" y="8688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-2717660"/>
                <a:satOff val="-954"/>
                <a:lumOff val="-4019"/>
                <a:alphaOff val="0"/>
              </a:schemeClr>
            </a:fillRef>
            <a:effectRef idx="2">
              <a:schemeClr val="accent3">
                <a:hueOff val="-2717660"/>
                <a:satOff val="-954"/>
                <a:lumOff val="-401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27" tIns="94027" rIns="94027" bIns="94027" numCol="1" spcCol="1270" anchor="ctr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0" kern="1200" dirty="0" smtClean="0">
                  <a:solidFill>
                    <a:schemeClr val="tx1"/>
                  </a:solidFill>
                  <a:latin typeface="+mn-ea"/>
                  <a:ea typeface="+mn-ea"/>
                </a:rPr>
                <a:t>爱护公物</a:t>
              </a:r>
              <a:endParaRPr lang="zh-CN" altLang="en-US" sz="1800" b="0" kern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31640" y="1777380"/>
            <a:ext cx="1285200" cy="2616433"/>
            <a:chOff x="5631640" y="1777380"/>
            <a:chExt cx="1285200" cy="2616433"/>
          </a:xfrm>
        </p:grpSpPr>
        <p:sp>
          <p:nvSpPr>
            <p:cNvPr id="84" name="矩形 83"/>
            <p:cNvSpPr/>
            <p:nvPr/>
          </p:nvSpPr>
          <p:spPr>
            <a:xfrm>
              <a:off x="5631640" y="2536213"/>
              <a:ext cx="1285200" cy="185760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-3851884"/>
                <a:satOff val="-4709"/>
                <a:lumOff val="380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任意多边形 84"/>
            <p:cNvSpPr/>
            <p:nvPr/>
          </p:nvSpPr>
          <p:spPr>
            <a:xfrm>
              <a:off x="5636335" y="1777380"/>
              <a:ext cx="1156031" cy="521276"/>
            </a:xfrm>
            <a:custGeom>
              <a:avLst/>
              <a:gdLst>
                <a:gd name="connsiteX0" fmla="*/ 0 w 1156031"/>
                <a:gd name="connsiteY0" fmla="*/ 86881 h 521276"/>
                <a:gd name="connsiteX1" fmla="*/ 86881 w 1156031"/>
                <a:gd name="connsiteY1" fmla="*/ 0 h 521276"/>
                <a:gd name="connsiteX2" fmla="*/ 192672 w 1156031"/>
                <a:gd name="connsiteY2" fmla="*/ 0 h 521276"/>
                <a:gd name="connsiteX3" fmla="*/ 192672 w 1156031"/>
                <a:gd name="connsiteY3" fmla="*/ 0 h 521276"/>
                <a:gd name="connsiteX4" fmla="*/ 481680 w 1156031"/>
                <a:gd name="connsiteY4" fmla="*/ 0 h 521276"/>
                <a:gd name="connsiteX5" fmla="*/ 1069150 w 1156031"/>
                <a:gd name="connsiteY5" fmla="*/ 0 h 521276"/>
                <a:gd name="connsiteX6" fmla="*/ 1156031 w 1156031"/>
                <a:gd name="connsiteY6" fmla="*/ 86881 h 521276"/>
                <a:gd name="connsiteX7" fmla="*/ 1156031 w 1156031"/>
                <a:gd name="connsiteY7" fmla="*/ 304078 h 521276"/>
                <a:gd name="connsiteX8" fmla="*/ 1156031 w 1156031"/>
                <a:gd name="connsiteY8" fmla="*/ 304078 h 521276"/>
                <a:gd name="connsiteX9" fmla="*/ 1156031 w 1156031"/>
                <a:gd name="connsiteY9" fmla="*/ 434397 h 521276"/>
                <a:gd name="connsiteX10" fmla="*/ 1156031 w 1156031"/>
                <a:gd name="connsiteY10" fmla="*/ 434395 h 521276"/>
                <a:gd name="connsiteX11" fmla="*/ 1069150 w 1156031"/>
                <a:gd name="connsiteY11" fmla="*/ 521276 h 521276"/>
                <a:gd name="connsiteX12" fmla="*/ 481680 w 1156031"/>
                <a:gd name="connsiteY12" fmla="*/ 521276 h 521276"/>
                <a:gd name="connsiteX13" fmla="*/ 337180 w 1156031"/>
                <a:gd name="connsiteY13" fmla="*/ 586436 h 521276"/>
                <a:gd name="connsiteX14" fmla="*/ 192672 w 1156031"/>
                <a:gd name="connsiteY14" fmla="*/ 521276 h 521276"/>
                <a:gd name="connsiteX15" fmla="*/ 86881 w 1156031"/>
                <a:gd name="connsiteY15" fmla="*/ 521276 h 521276"/>
                <a:gd name="connsiteX16" fmla="*/ 0 w 1156031"/>
                <a:gd name="connsiteY16" fmla="*/ 434395 h 521276"/>
                <a:gd name="connsiteX17" fmla="*/ 0 w 1156031"/>
                <a:gd name="connsiteY17" fmla="*/ 434397 h 521276"/>
                <a:gd name="connsiteX18" fmla="*/ 0 w 1156031"/>
                <a:gd name="connsiteY18" fmla="*/ 304078 h 521276"/>
                <a:gd name="connsiteX19" fmla="*/ 0 w 1156031"/>
                <a:gd name="connsiteY19" fmla="*/ 304078 h 521276"/>
                <a:gd name="connsiteX20" fmla="*/ 0 w 1156031"/>
                <a:gd name="connsiteY20" fmla="*/ 86881 h 52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6031" h="521276">
                  <a:moveTo>
                    <a:pt x="0" y="86881"/>
                  </a:moveTo>
                  <a:cubicBezTo>
                    <a:pt x="0" y="38898"/>
                    <a:pt x="38898" y="0"/>
                    <a:pt x="86881" y="0"/>
                  </a:cubicBezTo>
                  <a:lnTo>
                    <a:pt x="192672" y="0"/>
                  </a:lnTo>
                  <a:lnTo>
                    <a:pt x="192672" y="0"/>
                  </a:lnTo>
                  <a:lnTo>
                    <a:pt x="481680" y="0"/>
                  </a:lnTo>
                  <a:lnTo>
                    <a:pt x="1069150" y="0"/>
                  </a:lnTo>
                  <a:cubicBezTo>
                    <a:pt x="1117133" y="0"/>
                    <a:pt x="1156031" y="38898"/>
                    <a:pt x="1156031" y="86881"/>
                  </a:cubicBezTo>
                  <a:lnTo>
                    <a:pt x="1156031" y="304078"/>
                  </a:lnTo>
                  <a:lnTo>
                    <a:pt x="1156031" y="304078"/>
                  </a:lnTo>
                  <a:lnTo>
                    <a:pt x="1156031" y="434397"/>
                  </a:lnTo>
                  <a:lnTo>
                    <a:pt x="1156031" y="434395"/>
                  </a:lnTo>
                  <a:cubicBezTo>
                    <a:pt x="1156031" y="482378"/>
                    <a:pt x="1117133" y="521276"/>
                    <a:pt x="1069150" y="521276"/>
                  </a:cubicBezTo>
                  <a:lnTo>
                    <a:pt x="481680" y="521276"/>
                  </a:lnTo>
                  <a:lnTo>
                    <a:pt x="337180" y="586436"/>
                  </a:lnTo>
                  <a:lnTo>
                    <a:pt x="192672" y="521276"/>
                  </a:lnTo>
                  <a:lnTo>
                    <a:pt x="86881" y="521276"/>
                  </a:lnTo>
                  <a:cubicBezTo>
                    <a:pt x="38898" y="521276"/>
                    <a:pt x="0" y="482378"/>
                    <a:pt x="0" y="434395"/>
                  </a:cubicBezTo>
                  <a:lnTo>
                    <a:pt x="0" y="434397"/>
                  </a:lnTo>
                  <a:lnTo>
                    <a:pt x="0" y="304078"/>
                  </a:lnTo>
                  <a:lnTo>
                    <a:pt x="0" y="304078"/>
                  </a:lnTo>
                  <a:lnTo>
                    <a:pt x="0" y="8688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-4076489"/>
                <a:satOff val="-1430"/>
                <a:lumOff val="-6029"/>
                <a:alphaOff val="0"/>
              </a:schemeClr>
            </a:fillRef>
            <a:effectRef idx="2">
              <a:schemeClr val="accent3">
                <a:hueOff val="-4076489"/>
                <a:satOff val="-1430"/>
                <a:lumOff val="-602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27" tIns="94027" rIns="94027" bIns="94027" numCol="1" spcCol="1270" anchor="ctr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0" kern="1200" dirty="0" smtClean="0">
                  <a:solidFill>
                    <a:schemeClr val="tx1"/>
                  </a:solidFill>
                  <a:latin typeface="+mn-ea"/>
                  <a:ea typeface="+mn-ea"/>
                </a:rPr>
                <a:t>遵纪守法</a:t>
              </a:r>
              <a:endParaRPr lang="zh-CN" altLang="en-US" sz="1800" b="0" kern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16893" y="1777380"/>
            <a:ext cx="1287262" cy="2606242"/>
            <a:chOff x="7216893" y="1777380"/>
            <a:chExt cx="1287262" cy="2606242"/>
          </a:xfrm>
        </p:grpSpPr>
        <p:sp>
          <p:nvSpPr>
            <p:cNvPr id="88" name="矩形 87"/>
            <p:cNvSpPr/>
            <p:nvPr/>
          </p:nvSpPr>
          <p:spPr>
            <a:xfrm>
              <a:off x="7216893" y="2526022"/>
              <a:ext cx="1285200" cy="185760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-5135845"/>
                <a:satOff val="-6279"/>
                <a:lumOff val="507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任意多边形 88"/>
            <p:cNvSpPr/>
            <p:nvPr/>
          </p:nvSpPr>
          <p:spPr>
            <a:xfrm>
              <a:off x="7348124" y="1777380"/>
              <a:ext cx="1156031" cy="520274"/>
            </a:xfrm>
            <a:custGeom>
              <a:avLst/>
              <a:gdLst>
                <a:gd name="connsiteX0" fmla="*/ 0 w 1156031"/>
                <a:gd name="connsiteY0" fmla="*/ 86714 h 520274"/>
                <a:gd name="connsiteX1" fmla="*/ 86714 w 1156031"/>
                <a:gd name="connsiteY1" fmla="*/ 0 h 520274"/>
                <a:gd name="connsiteX2" fmla="*/ 192672 w 1156031"/>
                <a:gd name="connsiteY2" fmla="*/ 0 h 520274"/>
                <a:gd name="connsiteX3" fmla="*/ 192672 w 1156031"/>
                <a:gd name="connsiteY3" fmla="*/ 0 h 520274"/>
                <a:gd name="connsiteX4" fmla="*/ 481680 w 1156031"/>
                <a:gd name="connsiteY4" fmla="*/ 0 h 520274"/>
                <a:gd name="connsiteX5" fmla="*/ 1069317 w 1156031"/>
                <a:gd name="connsiteY5" fmla="*/ 0 h 520274"/>
                <a:gd name="connsiteX6" fmla="*/ 1156031 w 1156031"/>
                <a:gd name="connsiteY6" fmla="*/ 86714 h 520274"/>
                <a:gd name="connsiteX7" fmla="*/ 1156031 w 1156031"/>
                <a:gd name="connsiteY7" fmla="*/ 303493 h 520274"/>
                <a:gd name="connsiteX8" fmla="*/ 1156031 w 1156031"/>
                <a:gd name="connsiteY8" fmla="*/ 303493 h 520274"/>
                <a:gd name="connsiteX9" fmla="*/ 1156031 w 1156031"/>
                <a:gd name="connsiteY9" fmla="*/ 433562 h 520274"/>
                <a:gd name="connsiteX10" fmla="*/ 1156031 w 1156031"/>
                <a:gd name="connsiteY10" fmla="*/ 433560 h 520274"/>
                <a:gd name="connsiteX11" fmla="*/ 1069317 w 1156031"/>
                <a:gd name="connsiteY11" fmla="*/ 520274 h 520274"/>
                <a:gd name="connsiteX12" fmla="*/ 481680 w 1156031"/>
                <a:gd name="connsiteY12" fmla="*/ 520274 h 520274"/>
                <a:gd name="connsiteX13" fmla="*/ 337180 w 1156031"/>
                <a:gd name="connsiteY13" fmla="*/ 585308 h 520274"/>
                <a:gd name="connsiteX14" fmla="*/ 192672 w 1156031"/>
                <a:gd name="connsiteY14" fmla="*/ 520274 h 520274"/>
                <a:gd name="connsiteX15" fmla="*/ 86714 w 1156031"/>
                <a:gd name="connsiteY15" fmla="*/ 520274 h 520274"/>
                <a:gd name="connsiteX16" fmla="*/ 0 w 1156031"/>
                <a:gd name="connsiteY16" fmla="*/ 433560 h 520274"/>
                <a:gd name="connsiteX17" fmla="*/ 0 w 1156031"/>
                <a:gd name="connsiteY17" fmla="*/ 433562 h 520274"/>
                <a:gd name="connsiteX18" fmla="*/ 0 w 1156031"/>
                <a:gd name="connsiteY18" fmla="*/ 303493 h 520274"/>
                <a:gd name="connsiteX19" fmla="*/ 0 w 1156031"/>
                <a:gd name="connsiteY19" fmla="*/ 303493 h 520274"/>
                <a:gd name="connsiteX20" fmla="*/ 0 w 1156031"/>
                <a:gd name="connsiteY20" fmla="*/ 86714 h 52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6031" h="520274">
                  <a:moveTo>
                    <a:pt x="0" y="86714"/>
                  </a:moveTo>
                  <a:cubicBezTo>
                    <a:pt x="0" y="38823"/>
                    <a:pt x="38823" y="0"/>
                    <a:pt x="86714" y="0"/>
                  </a:cubicBezTo>
                  <a:lnTo>
                    <a:pt x="192672" y="0"/>
                  </a:lnTo>
                  <a:lnTo>
                    <a:pt x="192672" y="0"/>
                  </a:lnTo>
                  <a:lnTo>
                    <a:pt x="481680" y="0"/>
                  </a:lnTo>
                  <a:lnTo>
                    <a:pt x="1069317" y="0"/>
                  </a:lnTo>
                  <a:cubicBezTo>
                    <a:pt x="1117208" y="0"/>
                    <a:pt x="1156031" y="38823"/>
                    <a:pt x="1156031" y="86714"/>
                  </a:cubicBezTo>
                  <a:lnTo>
                    <a:pt x="1156031" y="303493"/>
                  </a:lnTo>
                  <a:lnTo>
                    <a:pt x="1156031" y="303493"/>
                  </a:lnTo>
                  <a:lnTo>
                    <a:pt x="1156031" y="433562"/>
                  </a:lnTo>
                  <a:lnTo>
                    <a:pt x="1156031" y="433560"/>
                  </a:lnTo>
                  <a:cubicBezTo>
                    <a:pt x="1156031" y="481451"/>
                    <a:pt x="1117208" y="520274"/>
                    <a:pt x="1069317" y="520274"/>
                  </a:cubicBezTo>
                  <a:lnTo>
                    <a:pt x="481680" y="520274"/>
                  </a:lnTo>
                  <a:lnTo>
                    <a:pt x="337180" y="585308"/>
                  </a:lnTo>
                  <a:lnTo>
                    <a:pt x="192672" y="520274"/>
                  </a:lnTo>
                  <a:lnTo>
                    <a:pt x="86714" y="520274"/>
                  </a:lnTo>
                  <a:cubicBezTo>
                    <a:pt x="38823" y="520274"/>
                    <a:pt x="0" y="481451"/>
                    <a:pt x="0" y="433560"/>
                  </a:cubicBezTo>
                  <a:lnTo>
                    <a:pt x="0" y="433562"/>
                  </a:lnTo>
                  <a:lnTo>
                    <a:pt x="0" y="303493"/>
                  </a:lnTo>
                  <a:lnTo>
                    <a:pt x="0" y="303493"/>
                  </a:lnTo>
                  <a:lnTo>
                    <a:pt x="0" y="8671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-5435319"/>
                <a:satOff val="-1907"/>
                <a:lumOff val="-8039"/>
                <a:alphaOff val="0"/>
              </a:schemeClr>
            </a:fillRef>
            <a:effectRef idx="2">
              <a:schemeClr val="accent3">
                <a:hueOff val="-5435319"/>
                <a:satOff val="-1907"/>
                <a:lumOff val="-80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978" tIns="93978" rIns="93978" bIns="93978" numCol="1" spcCol="1270" anchor="ctr" anchorCtr="0">
              <a:noAutofit/>
            </a:bodyPr>
            <a:lstStyle/>
            <a:p>
              <a:pPr lvl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0" kern="1200" dirty="0" smtClean="0">
                  <a:solidFill>
                    <a:schemeClr val="tx1"/>
                  </a:solidFill>
                  <a:latin typeface="+mn-ea"/>
                  <a:ea typeface="+mn-ea"/>
                </a:rPr>
                <a:t>保护环境</a:t>
              </a:r>
              <a:endParaRPr lang="zh-CN" altLang="en-US" sz="1800" b="0" kern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08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   言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897241863"/>
              </p:ext>
            </p:extLst>
          </p:nvPr>
        </p:nvGraphicFramePr>
        <p:xfrm>
          <a:off x="995772" y="1201316"/>
          <a:ext cx="7152456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1771204" y="2667107"/>
            <a:ext cx="56166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人们走出家门进入社会公共生活中，社会公共生活包括哪些场所范围？人们需要遵守什么行为规范？</a:t>
            </a:r>
            <a:endParaRPr kumimoji="1" lang="zh-CN" altLang="en-US" sz="2000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在</a:t>
            </a:r>
            <a:r>
              <a:rPr kumimoji="1"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公共生活中，你经历过不讲社会公德的事吗？</a:t>
            </a:r>
          </a:p>
        </p:txBody>
      </p:sp>
      <p:pic>
        <p:nvPicPr>
          <p:cNvPr id="6146" name="Picture 2" descr="C:\Users\pengzhongya\AppData\Local\Microsoft\Windows\Temporary Internet Files\Content.IE5\FVZGT46M\MC900078711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757" y="3547410"/>
            <a:ext cx="873269" cy="21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文明礼貌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699961"/>
              </p:ext>
            </p:extLst>
          </p:nvPr>
        </p:nvGraphicFramePr>
        <p:xfrm>
          <a:off x="467641" y="984622"/>
          <a:ext cx="8208719" cy="4465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0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48CB89-1124-479A-8039-B358E2790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A48CB89-1124-479A-8039-B358E2790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8720E1-0EE1-4861-840D-FFCB3988D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E8720E1-0EE1-4861-840D-FFCB3988D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5D64FA-17CD-400D-9BC8-42395B685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C5D64FA-17CD-400D-9BC8-42395B685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EA974-7B37-47C7-8FC8-23374DAF1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A5EA974-7B37-47C7-8FC8-23374DAF1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想一想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25851783"/>
              </p:ext>
            </p:extLst>
          </p:nvPr>
        </p:nvGraphicFramePr>
        <p:xfrm>
          <a:off x="1524000" y="10977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373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B6301E-199B-4E8F-878F-37E9A18A2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DB6301E-199B-4E8F-878F-37E9A18A2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B23E9-1ED5-49BE-A5D6-5FB8109C2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DAB23E9-1ED5-49BE-A5D6-5FB8109C2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DF6E2C-3E12-4341-BACF-5AC6D1E0A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9DF6E2C-3E12-4341-BACF-5AC6D1E0A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034EFC-27FC-4A88-927D-6E22C6800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46034EFC-27FC-4A88-927D-6E22C6800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68991A-4039-4E44-90FD-A0E5A34EB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6D68991A-4039-4E44-90FD-A0E5A34EB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2AA7F4-1709-457C-99B4-B730CF2BFC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22AA7F4-1709-457C-99B4-B730CF2BFC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下列现象说明什么？</a:t>
            </a:r>
            <a:endParaRPr lang="zh-CN" altLang="en-US" dirty="0"/>
          </a:p>
        </p:txBody>
      </p:sp>
      <p:pic>
        <p:nvPicPr>
          <p:cNvPr id="3074" name="Picture 2" descr="C:\Users\pengzhongya\AppData\Local\Microsoft\Windows\Temporary Internet Files\Content.IE5\FVZGT46M\MP900438755[2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32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09" y="723683"/>
            <a:ext cx="1691198" cy="12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629989" y="1096933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镜头一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 descr="211644546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9428"/>
            <a:ext cx="304777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09428"/>
            <a:ext cx="310934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2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pengzhongya\AppData\Local\Microsoft\Windows\Temporary Internet Files\Content.IE5\2BM0G9FG\MC90041707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27371"/>
            <a:ext cx="6552728" cy="40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下列现象说明什么？</a:t>
            </a:r>
            <a:endParaRPr lang="zh-CN" altLang="en-US" dirty="0"/>
          </a:p>
        </p:txBody>
      </p:sp>
      <p:pic>
        <p:nvPicPr>
          <p:cNvPr id="3074" name="Picture 2" descr="C:\Users\pengzhongya\AppData\Local\Microsoft\Windows\Temporary Internet Files\Content.IE5\FVZGT46M\MP900438755[2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32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09" y="723683"/>
            <a:ext cx="1691198" cy="12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629989" y="1096933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镜头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9832" y="1906875"/>
            <a:ext cx="40324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一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位老教师走进课堂，开讲之前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，看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着布满字迹的黑板，放下书，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转身拿起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板擦，一下一下把整块黑板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擦拭的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洁净如新，学生静静的</a:t>
            </a:r>
            <a:r>
              <a:rPr lang="zh-CN" altLang="en-US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等待着时间的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流逝。</a:t>
            </a:r>
          </a:p>
        </p:txBody>
      </p:sp>
    </p:spTree>
    <p:extLst>
      <p:ext uri="{BB962C8B-B14F-4D97-AF65-F5344CB8AC3E}">
        <p14:creationId xmlns:p14="http://schemas.microsoft.com/office/powerpoint/2010/main" val="252441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 </a:t>
            </a:r>
            <a:r>
              <a:rPr lang="zh-CN" altLang="en-US" dirty="0" smtClean="0"/>
              <a:t>助人为乐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333361896"/>
              </p:ext>
            </p:extLst>
          </p:nvPr>
        </p:nvGraphicFramePr>
        <p:xfrm>
          <a:off x="-1260648" y="841276"/>
          <a:ext cx="9793088" cy="469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3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B58F2-F138-471B-B922-453467A166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79B58F2-F138-471B-B922-453467A166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06C6AA-0C3E-4F9C-88BC-3412FB726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06C6AA-0C3E-4F9C-88BC-3412FB726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56BCD8-03BB-46EB-A259-06DF30B25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856BCD8-03BB-46EB-A259-06DF30B25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6D62E-D695-464A-A7D1-E313A0EAA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266D62E-D695-464A-A7D1-E313A0EAA8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5A916-19CD-46E5-8819-4E4323C3C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F765A916-19CD-46E5-8819-4E4323C3C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3B8EBF-5AEB-4C80-9A55-DC1A56355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63B8EBF-5AEB-4C80-9A55-DC1A56355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C21096-D1C3-4392-BF90-4BB655BEB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09C21096-D1C3-4392-BF90-4BB655BEB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FBCA49-EAC2-4FCE-9F0C-B58D3B6F06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CFBCA49-EAC2-4FCE-9F0C-B58D3B6F06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 </a:t>
            </a:r>
            <a:r>
              <a:rPr lang="zh-CN" altLang="en-US" dirty="0"/>
              <a:t>助人为乐</a:t>
            </a:r>
          </a:p>
        </p:txBody>
      </p:sp>
      <p:pic>
        <p:nvPicPr>
          <p:cNvPr id="3" name="Picture 4" descr="0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33364"/>
            <a:ext cx="3779837" cy="2100792"/>
          </a:xfrm>
          <a:prstGeom prst="rect">
            <a:avLst/>
          </a:prstGeom>
          <a:noFill/>
          <a:ln w="317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6e568d07923e15d87a89473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7539"/>
            <a:ext cx="3673475" cy="216032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1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70959" y="1129308"/>
            <a:ext cx="6689473" cy="31683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马的故事</a:t>
            </a:r>
            <a:endParaRPr lang="zh-CN" altLang="en-US" dirty="0"/>
          </a:p>
        </p:txBody>
      </p:sp>
      <p:sp>
        <p:nvSpPr>
          <p:cNvPr id="3" name="AutoShape 2" descr="http://t11.baidu.com/it/u=2491898757,4260583487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85" r="981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18" b="17166"/>
          <a:stretch/>
        </p:blipFill>
        <p:spPr bwMode="auto">
          <a:xfrm>
            <a:off x="494609" y="1129308"/>
            <a:ext cx="2552700" cy="219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56188" y="1345332"/>
            <a:ext cx="5116211" cy="2771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 2" pitchFamily="18" charset="2"/>
              <a:buNone/>
            </a:pPr>
            <a:r>
              <a:rPr lang="zh-CN" altLang="en-US" sz="2000" dirty="0" smtClean="0">
                <a:latin typeface="+mn-ea"/>
                <a:ea typeface="+mn-ea"/>
              </a:rPr>
              <a:t>       一头</a:t>
            </a:r>
            <a:r>
              <a:rPr lang="zh-CN" altLang="en-US" sz="2000" dirty="0">
                <a:latin typeface="+mn-ea"/>
                <a:ea typeface="+mn-ea"/>
              </a:rPr>
              <a:t>驮着沉重货物的驴，气喘吁吁地请求只驮了一点货物的马：“帮我驮一点东西吧，对你来说这不算什么；可对我来说，却可以减轻不少负担。”</a:t>
            </a:r>
          </a:p>
          <a:p>
            <a:pPr>
              <a:lnSpc>
                <a:spcPct val="110000"/>
              </a:lnSpc>
              <a:buFont typeface="Wingdings 2" pitchFamily="18" charset="2"/>
              <a:buNone/>
            </a:pPr>
            <a:r>
              <a:rPr lang="zh-CN" altLang="en-US" sz="2000" dirty="0">
                <a:latin typeface="+mn-ea"/>
                <a:ea typeface="+mn-ea"/>
              </a:rPr>
              <a:t>        </a:t>
            </a:r>
            <a:r>
              <a:rPr lang="zh-CN" altLang="en-US" sz="2000" dirty="0" smtClean="0">
                <a:latin typeface="+mn-ea"/>
                <a:ea typeface="+mn-ea"/>
              </a:rPr>
              <a:t>马</a:t>
            </a:r>
            <a:r>
              <a:rPr lang="zh-CN" altLang="en-US" sz="2000" dirty="0">
                <a:latin typeface="+mn-ea"/>
                <a:ea typeface="+mn-ea"/>
              </a:rPr>
              <a:t>不高兴地回答：“你凭什么让我帮助你驮东西，我乐得轻松呢。”</a:t>
            </a:r>
          </a:p>
          <a:p>
            <a:pPr>
              <a:lnSpc>
                <a:spcPct val="110000"/>
              </a:lnSpc>
              <a:buFont typeface="Wingdings 2" pitchFamily="18" charset="2"/>
              <a:buNone/>
            </a:pPr>
            <a:r>
              <a:rPr lang="zh-CN" altLang="en-US" sz="2000" dirty="0">
                <a:latin typeface="+mn-ea"/>
                <a:ea typeface="+mn-ea"/>
              </a:rPr>
              <a:t>        </a:t>
            </a:r>
            <a:r>
              <a:rPr lang="zh-CN" altLang="en-US" sz="2000" dirty="0" smtClean="0">
                <a:latin typeface="+mn-ea"/>
                <a:ea typeface="+mn-ea"/>
              </a:rPr>
              <a:t>不久</a:t>
            </a:r>
            <a:r>
              <a:rPr lang="zh-CN" altLang="en-US" sz="2000" dirty="0">
                <a:latin typeface="+mn-ea"/>
                <a:ea typeface="+mn-ea"/>
              </a:rPr>
              <a:t>，驴累死了，主人将驴背上的所有货物全部加在马背上，马懊悔不已。          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1979712" y="4585692"/>
            <a:ext cx="5969393" cy="936104"/>
          </a:xfrm>
          <a:prstGeom prst="wedgeRoundRectCallout">
            <a:avLst>
              <a:gd name="adj1" fmla="val -22292"/>
              <a:gd name="adj2" fmla="val -7676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/>
                </a:solidFill>
              </a:rPr>
              <a:t>帮助别人，快乐自己</a:t>
            </a:r>
            <a:r>
              <a:rPr lang="zh-CN" altLang="en-US" sz="2200" dirty="0" smtClean="0">
                <a:solidFill>
                  <a:schemeClr val="tx1"/>
                </a:solidFill>
              </a:rPr>
              <a:t>；赠</a:t>
            </a:r>
            <a:r>
              <a:rPr lang="zh-CN" altLang="en-US" sz="2200" dirty="0">
                <a:solidFill>
                  <a:schemeClr val="tx1"/>
                </a:solidFill>
              </a:rPr>
              <a:t>人玫瑰，手有余香。</a:t>
            </a:r>
          </a:p>
        </p:txBody>
      </p:sp>
    </p:spTree>
    <p:extLst>
      <p:ext uri="{BB962C8B-B14F-4D97-AF65-F5344CB8AC3E}">
        <p14:creationId xmlns:p14="http://schemas.microsoft.com/office/powerpoint/2010/main" val="34262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爱护公物</a:t>
            </a:r>
            <a:endParaRPr lang="zh-CN" altLang="en-US" dirty="0"/>
          </a:p>
        </p:txBody>
      </p:sp>
      <p:pic>
        <p:nvPicPr>
          <p:cNvPr id="4" name="Picture 2" descr="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96761"/>
            <a:ext cx="3313112" cy="311943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xin_da584690c3f648a79e8a4a7a7ad73ec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595438"/>
            <a:ext cx="3511550" cy="31022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870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环境保护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301951937"/>
              </p:ext>
            </p:extLst>
          </p:nvPr>
        </p:nvGraphicFramePr>
        <p:xfrm>
          <a:off x="359532" y="769268"/>
          <a:ext cx="8532948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059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CE71D6-8E65-415F-81C0-C4652D495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ECE71D6-8E65-415F-81C0-C4652D495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5DF08D-6EAC-4E10-A204-9B8570761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915DF08D-6EAC-4E10-A204-9B8570761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9F18D1-A343-42BA-B553-9D595D7D6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99F18D1-A343-42BA-B553-9D595D7D64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5DD702-984A-49C2-AC9E-702074861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755DD702-984A-49C2-AC9E-702074861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3F68FC-B11E-457F-B99D-B923F7663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F3F68FC-B11E-457F-B99D-B923F7663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E0B832-5984-4577-9D6A-2AF6EB2E5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35E0B832-5984-4577-9D6A-2AF6EB2E5F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中国环境十大问题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738783642"/>
              </p:ext>
            </p:extLst>
          </p:nvPr>
        </p:nvGraphicFramePr>
        <p:xfrm>
          <a:off x="719572" y="985292"/>
          <a:ext cx="7704856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1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9AF5CC-1BA6-4964-A4EC-6EDD0AEB1B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C9AF5CC-1BA6-4964-A4EC-6EDD0AEB1B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E9E021-5EB7-4170-B7A9-6F62A0F5F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A3E9E021-5EB7-4170-B7A9-6F62A0F5F5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4EA213-EA6A-491F-9B22-0B8810D1B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44EA213-EA6A-491F-9B22-0B8810D1B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4D162D-8468-4489-A107-F7AAA8C6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E44D162D-8468-4489-A107-F7AAA8C6F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99C156-9091-420D-BB3F-34DDEACD6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A99C156-9091-420D-BB3F-34DDEACD6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06E662-AA8A-4857-AF7E-094A8ACCF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5A06E662-AA8A-4857-AF7E-094A8ACCFA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801C14-A50D-460B-8766-E9E041769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9801C14-A50D-460B-8766-E9E041769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39C011-CC02-4F47-B6B2-0CE6FE052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C939C011-CC02-4F47-B6B2-0CE6FE0526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434628-11F4-496F-8993-C2F2965A6D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7434628-11F4-496F-8993-C2F2965A6D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7ABFA9-46D0-48FC-8940-DCBE3A309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AB7ABFA9-46D0-48FC-8940-DCBE3A309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CACC96-289C-41C7-AB53-7CD6A36C0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58CACC96-289C-41C7-AB53-7CD6A36C0A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E2DCDB-722C-4919-B92D-EF643814D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D4E2DCDB-722C-4919-B92D-EF643814D1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104347-DBEF-465A-9016-88EF96F7F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E2104347-DBEF-465A-9016-88EF96F7F6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667764-2E75-4113-A85D-2B664A684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>
                                            <p:graphicEl>
                                              <a:dgm id="{6B667764-2E75-4113-A85D-2B664A684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C6FDAC-7A0D-4C27-8178-7DF75C479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CFC6FDAC-7A0D-4C27-8178-7DF75C479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B4FDB0-5FDB-4FEF-A1B9-356CC6F2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>
                                            <p:graphicEl>
                                              <a:dgm id="{88B4FDB0-5FDB-4FEF-A1B9-356CC6F29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69837A-DEE9-40DA-9731-AD26E879B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4569837A-DEE9-40DA-9731-AD26E879B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B6714D-D54F-4A21-A9E8-2EED8B91D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dgm id="{D4B6714D-D54F-4A21-A9E8-2EED8B91DB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910B6A-E3F0-430C-B1E3-B7E460446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07910B6A-E3F0-430C-B1E3-B7E4604468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   言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50343"/>
              </p:ext>
            </p:extLst>
          </p:nvPr>
        </p:nvGraphicFramePr>
        <p:xfrm>
          <a:off x="1031777" y="1273324"/>
          <a:ext cx="7080447" cy="3927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872"/>
                <a:gridCol w="1512168"/>
                <a:gridCol w="3672407"/>
              </a:tblGrid>
              <a:tr h="479017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chemeClr val="tx1"/>
                          </a:solidFill>
                          <a:latin typeface="黑体" pitchFamily="49" charset="-122"/>
                          <a:ea typeface="黑体" pitchFamily="49" charset="-122"/>
                        </a:rPr>
                        <a:t>场所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chemeClr val="tx1"/>
                          </a:solidFill>
                          <a:latin typeface="黑体" pitchFamily="49" charset="-122"/>
                          <a:ea typeface="黑体" pitchFamily="49" charset="-122"/>
                        </a:rPr>
                        <a:t>角色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 smtClean="0">
                          <a:solidFill>
                            <a:schemeClr val="tx1"/>
                          </a:solidFill>
                          <a:latin typeface="黑体" pitchFamily="49" charset="-122"/>
                          <a:ea typeface="黑体" pitchFamily="49" charset="-122"/>
                        </a:rPr>
                        <a:t>行为规范</a:t>
                      </a:r>
                    </a:p>
                  </a:txBody>
                  <a:tcPr anchor="ctr"/>
                </a:tc>
              </a:tr>
              <a:tr h="86223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出门上路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行人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右行，过马路走人行横道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86223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乘车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乘客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顺序上下车，上车买票</a:t>
                      </a:r>
                    </a:p>
                  </a:txBody>
                  <a:tcPr anchor="ctr"/>
                </a:tc>
              </a:tr>
              <a:tr h="86223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去商场购物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顾客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公平交易，买后付钱</a:t>
                      </a:r>
                      <a:endParaRPr lang="zh-CN" altLang="en-US" sz="2400" dirty="0" smtClean="0"/>
                    </a:p>
                  </a:txBody>
                  <a:tcPr anchor="ctr"/>
                </a:tc>
              </a:tr>
              <a:tr h="86223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去影剧院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观众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 smtClean="0">
                          <a:solidFill>
                            <a:srgbClr val="4C2600"/>
                          </a:solidFill>
                          <a:latin typeface="黑体" pitchFamily="49" charset="-122"/>
                          <a:ea typeface="黑体" pitchFamily="49" charset="-122"/>
                        </a:rPr>
                        <a:t>不能大声喧哗、随意走动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95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环境的公式</a:t>
            </a:r>
            <a:endParaRPr lang="zh-CN" altLang="en-US" dirty="0"/>
          </a:p>
        </p:txBody>
      </p:sp>
      <p:pic>
        <p:nvPicPr>
          <p:cNvPr id="3" name="Picture 6" descr="07030515259975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16563" r="5314" b="5225"/>
          <a:stretch/>
        </p:blipFill>
        <p:spPr bwMode="auto">
          <a:xfrm>
            <a:off x="1001485" y="1273324"/>
            <a:ext cx="7126515" cy="3384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环境保护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252536" y="1129308"/>
            <a:ext cx="8784976" cy="3679304"/>
            <a:chOff x="-252536" y="1129308"/>
            <a:chExt cx="8784976" cy="3679304"/>
          </a:xfrm>
        </p:grpSpPr>
        <p:sp>
          <p:nvSpPr>
            <p:cNvPr id="5" name="任意多边形 4"/>
            <p:cNvSpPr/>
            <p:nvPr/>
          </p:nvSpPr>
          <p:spPr>
            <a:xfrm>
              <a:off x="1841816" y="1694826"/>
              <a:ext cx="6690623" cy="3113786"/>
            </a:xfrm>
            <a:custGeom>
              <a:avLst/>
              <a:gdLst>
                <a:gd name="connsiteX0" fmla="*/ 0 w 6426714"/>
                <a:gd name="connsiteY0" fmla="*/ 0 h 2752144"/>
                <a:gd name="connsiteX1" fmla="*/ 6426714 w 6426714"/>
                <a:gd name="connsiteY1" fmla="*/ 0 h 2752144"/>
                <a:gd name="connsiteX2" fmla="*/ 6426714 w 6426714"/>
                <a:gd name="connsiteY2" fmla="*/ 2752144 h 2752144"/>
                <a:gd name="connsiteX3" fmla="*/ 0 w 6426714"/>
                <a:gd name="connsiteY3" fmla="*/ 2752144 h 2752144"/>
                <a:gd name="connsiteX4" fmla="*/ 0 w 6426714"/>
                <a:gd name="connsiteY4" fmla="*/ 0 h 27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6714" h="2752144">
                  <a:moveTo>
                    <a:pt x="0" y="0"/>
                  </a:moveTo>
                  <a:lnTo>
                    <a:pt x="6426714" y="0"/>
                  </a:lnTo>
                  <a:lnTo>
                    <a:pt x="6426714" y="2752144"/>
                  </a:lnTo>
                  <a:lnTo>
                    <a:pt x="0" y="2752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513454" rIns="135128" bIns="135128" numCol="1" spcCol="1270" anchor="t" anchorCtr="0">
              <a:noAutofit/>
            </a:bodyPr>
            <a:lstStyle/>
            <a:p>
              <a:pPr marL="114300" lvl="1" indent="-114300" algn="l" defTabSz="666750" rtl="0"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sz="1700" kern="12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329223" y="2046056"/>
              <a:ext cx="6203217" cy="2474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1" indent="-114300" defTabSz="666750">
                <a:spcAft>
                  <a:spcPct val="15000"/>
                </a:spcAft>
                <a:buChar char="••"/>
              </a:pPr>
              <a:r>
                <a:rPr lang="zh-CN" altLang="en-US" sz="2400" dirty="0">
                  <a:latin typeface="+mn-ea"/>
                  <a:ea typeface="+mn-ea"/>
                </a:rPr>
                <a:t> 如果人类不从现在节约水源，保护环境，人类看到的最后一滴水将是自己的眼泪</a:t>
              </a:r>
              <a:r>
                <a:rPr lang="zh-CN" altLang="en-US" sz="2400" dirty="0" smtClean="0">
                  <a:latin typeface="+mn-ea"/>
                  <a:ea typeface="+mn-ea"/>
                </a:rPr>
                <a:t>。</a:t>
              </a:r>
              <a:endParaRPr lang="en-US" altLang="zh-CN" sz="2400" dirty="0" smtClean="0">
                <a:latin typeface="+mn-ea"/>
                <a:ea typeface="+mn-ea"/>
              </a:endParaRPr>
            </a:p>
            <a:p>
              <a:pPr marL="114300" lvl="1" indent="-114300" defTabSz="666750">
                <a:spcAft>
                  <a:spcPct val="15000"/>
                </a:spcAft>
                <a:buChar char="••"/>
              </a:pPr>
              <a:r>
                <a:rPr lang="zh-CN" altLang="en-US" sz="2400" dirty="0" smtClean="0">
                  <a:latin typeface="+mn-ea"/>
                  <a:ea typeface="+mn-ea"/>
                </a:rPr>
                <a:t>保护</a:t>
              </a:r>
              <a:r>
                <a:rPr lang="zh-CN" altLang="en-US" sz="2400" dirty="0">
                  <a:latin typeface="+mn-ea"/>
                  <a:ea typeface="+mn-ea"/>
                </a:rPr>
                <a:t>水资源，生命真永远</a:t>
              </a:r>
              <a:r>
                <a:rPr lang="zh-CN" altLang="en-US" sz="2400" dirty="0" smtClean="0">
                  <a:latin typeface="+mn-ea"/>
                  <a:ea typeface="+mn-ea"/>
                </a:rPr>
                <a:t>。</a:t>
              </a:r>
              <a:endParaRPr lang="en-US" altLang="zh-CN" sz="2400" dirty="0" smtClean="0">
                <a:latin typeface="+mn-ea"/>
                <a:ea typeface="+mn-ea"/>
              </a:endParaRPr>
            </a:p>
            <a:p>
              <a:pPr marL="114300" lvl="1" indent="-114300" defTabSz="666750">
                <a:spcAft>
                  <a:spcPct val="15000"/>
                </a:spcAft>
                <a:buChar char="••"/>
              </a:pPr>
              <a:r>
                <a:rPr lang="zh-CN" altLang="en-US" sz="2400" dirty="0" smtClean="0">
                  <a:latin typeface="+mn-ea"/>
                  <a:ea typeface="+mn-ea"/>
                </a:rPr>
                <a:t>人体</a:t>
              </a:r>
              <a:r>
                <a:rPr lang="zh-CN" altLang="en-US" sz="2400" dirty="0">
                  <a:latin typeface="+mn-ea"/>
                  <a:ea typeface="+mn-ea"/>
                </a:rPr>
                <a:t>的</a:t>
              </a:r>
              <a:r>
                <a:rPr lang="en-US" altLang="zh-CN" sz="2400" dirty="0">
                  <a:latin typeface="+mn-ea"/>
                  <a:ea typeface="+mn-ea"/>
                </a:rPr>
                <a:t>70%</a:t>
              </a:r>
              <a:r>
                <a:rPr lang="zh-CN" altLang="en-US" sz="2400" dirty="0">
                  <a:latin typeface="+mn-ea"/>
                  <a:ea typeface="+mn-ea"/>
                </a:rPr>
                <a:t>是水，你污染的水早晚也会污染你，把纯净的水留给下一代吧</a:t>
              </a:r>
              <a:r>
                <a:rPr lang="zh-CN" altLang="en-US" sz="2400" dirty="0" smtClean="0">
                  <a:latin typeface="+mn-ea"/>
                  <a:ea typeface="+mn-ea"/>
                </a:rPr>
                <a:t>！</a:t>
              </a:r>
              <a:endParaRPr lang="en-US" altLang="zh-CN" sz="2400" dirty="0" smtClean="0">
                <a:latin typeface="+mn-ea"/>
                <a:ea typeface="+mn-ea"/>
              </a:endParaRPr>
            </a:p>
            <a:p>
              <a:pPr marL="114300" lvl="1" indent="-114300" defTabSz="666750">
                <a:spcAft>
                  <a:spcPct val="15000"/>
                </a:spcAft>
                <a:buChar char="••"/>
              </a:pPr>
              <a:r>
                <a:rPr lang="zh-CN" altLang="en-US" sz="2400" dirty="0" smtClean="0">
                  <a:latin typeface="+mn-ea"/>
                  <a:ea typeface="+mn-ea"/>
                </a:rPr>
                <a:t>节约</a:t>
              </a:r>
              <a:r>
                <a:rPr lang="zh-CN" altLang="en-US" sz="2400" dirty="0">
                  <a:latin typeface="+mn-ea"/>
                  <a:ea typeface="+mn-ea"/>
                </a:rPr>
                <a:t>用水，从点滴开始。 </a:t>
              </a:r>
            </a:p>
          </p:txBody>
        </p:sp>
        <p:pic>
          <p:nvPicPr>
            <p:cNvPr id="14338" name="Picture 2" descr="C:\Users\pengzhongya\AppData\Local\Microsoft\Windows\Temporary Internet Files\Content.IE5\ZNZO5WKF\MC900441753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1129308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08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遵纪守法</a:t>
            </a:r>
            <a:endParaRPr lang="zh-CN" altLang="en-US" dirty="0"/>
          </a:p>
        </p:txBody>
      </p:sp>
      <p:graphicFrame>
        <p:nvGraphicFramePr>
          <p:cNvPr id="4" name="内容占位符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022210"/>
              </p:ext>
            </p:extLst>
          </p:nvPr>
        </p:nvGraphicFramePr>
        <p:xfrm>
          <a:off x="755576" y="1194667"/>
          <a:ext cx="7488832" cy="3679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52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32CEF-2D3B-4001-BA58-A8583CC2D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7B32CEF-2D3B-4001-BA58-A8583CC2D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0BA7EF-0223-48A3-9EA7-2DB594F52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00BA7EF-0223-48A3-9EA7-2DB594F52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5830E2-F37E-4E65-AF83-C19AB8792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15830E2-F37E-4E65-AF83-C19AB8792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6E9CF3-31C4-4034-9A7B-9C35DC601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26E9CF3-31C4-4034-9A7B-9C35DC601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老人的海滩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55650" y="1017588"/>
            <a:ext cx="8291819" cy="4576216"/>
            <a:chOff x="755650" y="1017588"/>
            <a:chExt cx="8291819" cy="4576216"/>
          </a:xfrm>
        </p:grpSpPr>
        <p:sp>
          <p:nvSpPr>
            <p:cNvPr id="3" name="矩形 1"/>
            <p:cNvSpPr/>
            <p:nvPr/>
          </p:nvSpPr>
          <p:spPr bwMode="auto">
            <a:xfrm>
              <a:off x="755650" y="1017588"/>
              <a:ext cx="7704782" cy="3928144"/>
            </a:xfrm>
            <a:custGeom>
              <a:avLst/>
              <a:gdLst>
                <a:gd name="connsiteX0" fmla="*/ 0 w 3600445"/>
                <a:gd name="connsiteY0" fmla="*/ 0 h 1440178"/>
                <a:gd name="connsiteX1" fmla="*/ 3600445 w 3600445"/>
                <a:gd name="connsiteY1" fmla="*/ 0 h 1440178"/>
                <a:gd name="connsiteX2" fmla="*/ 3600445 w 3600445"/>
                <a:gd name="connsiteY2" fmla="*/ 1440178 h 1440178"/>
                <a:gd name="connsiteX3" fmla="*/ 0 w 3600445"/>
                <a:gd name="connsiteY3" fmla="*/ 1440178 h 1440178"/>
                <a:gd name="connsiteX4" fmla="*/ 0 w 3600445"/>
                <a:gd name="connsiteY4" fmla="*/ 0 h 1440178"/>
                <a:gd name="connsiteX0" fmla="*/ 525780 w 3600445"/>
                <a:gd name="connsiteY0" fmla="*/ 22860 h 1440178"/>
                <a:gd name="connsiteX1" fmla="*/ 3600445 w 3600445"/>
                <a:gd name="connsiteY1" fmla="*/ 0 h 1440178"/>
                <a:gd name="connsiteX2" fmla="*/ 3600445 w 3600445"/>
                <a:gd name="connsiteY2" fmla="*/ 1440178 h 1440178"/>
                <a:gd name="connsiteX3" fmla="*/ 0 w 3600445"/>
                <a:gd name="connsiteY3" fmla="*/ 1440178 h 1440178"/>
                <a:gd name="connsiteX4" fmla="*/ 525780 w 3600445"/>
                <a:gd name="connsiteY4" fmla="*/ 22860 h 1440178"/>
                <a:gd name="connsiteX0" fmla="*/ 525780 w 3600445"/>
                <a:gd name="connsiteY0" fmla="*/ 22860 h 1440178"/>
                <a:gd name="connsiteX1" fmla="*/ 3600445 w 3600445"/>
                <a:gd name="connsiteY1" fmla="*/ 0 h 1440178"/>
                <a:gd name="connsiteX2" fmla="*/ 3600445 w 3600445"/>
                <a:gd name="connsiteY2" fmla="*/ 1440178 h 1440178"/>
                <a:gd name="connsiteX3" fmla="*/ 0 w 3600445"/>
                <a:gd name="connsiteY3" fmla="*/ 1440178 h 1440178"/>
                <a:gd name="connsiteX4" fmla="*/ 525780 w 3600445"/>
                <a:gd name="connsiteY4" fmla="*/ 22860 h 1440178"/>
                <a:gd name="connsiteX0" fmla="*/ 253988 w 3328653"/>
                <a:gd name="connsiteY0" fmla="*/ 22860 h 1440178"/>
                <a:gd name="connsiteX1" fmla="*/ 3328653 w 3328653"/>
                <a:gd name="connsiteY1" fmla="*/ 0 h 1440178"/>
                <a:gd name="connsiteX2" fmla="*/ 3328653 w 3328653"/>
                <a:gd name="connsiteY2" fmla="*/ 1440178 h 1440178"/>
                <a:gd name="connsiteX3" fmla="*/ 314948 w 3328653"/>
                <a:gd name="connsiteY3" fmla="*/ 1074418 h 1440178"/>
                <a:gd name="connsiteX4" fmla="*/ 253988 w 3328653"/>
                <a:gd name="connsiteY4" fmla="*/ 22860 h 1440178"/>
                <a:gd name="connsiteX0" fmla="*/ 248916 w 3323581"/>
                <a:gd name="connsiteY0" fmla="*/ 22860 h 1440178"/>
                <a:gd name="connsiteX1" fmla="*/ 3323581 w 3323581"/>
                <a:gd name="connsiteY1" fmla="*/ 0 h 1440178"/>
                <a:gd name="connsiteX2" fmla="*/ 3323581 w 3323581"/>
                <a:gd name="connsiteY2" fmla="*/ 1440178 h 1440178"/>
                <a:gd name="connsiteX3" fmla="*/ 309876 w 3323581"/>
                <a:gd name="connsiteY3" fmla="*/ 1074418 h 1440178"/>
                <a:gd name="connsiteX4" fmla="*/ 195572 w 3323581"/>
                <a:gd name="connsiteY4" fmla="*/ 525779 h 1440178"/>
                <a:gd name="connsiteX5" fmla="*/ 248916 w 3323581"/>
                <a:gd name="connsiteY5" fmla="*/ 22860 h 1440178"/>
                <a:gd name="connsiteX0" fmla="*/ 297328 w 3371993"/>
                <a:gd name="connsiteY0" fmla="*/ 22860 h 1440178"/>
                <a:gd name="connsiteX1" fmla="*/ 3371993 w 3371993"/>
                <a:gd name="connsiteY1" fmla="*/ 0 h 1440178"/>
                <a:gd name="connsiteX2" fmla="*/ 3371993 w 3371993"/>
                <a:gd name="connsiteY2" fmla="*/ 1440178 h 1440178"/>
                <a:gd name="connsiteX3" fmla="*/ 358288 w 3371993"/>
                <a:gd name="connsiteY3" fmla="*/ 1074418 h 1440178"/>
                <a:gd name="connsiteX4" fmla="*/ 106824 w 3371993"/>
                <a:gd name="connsiteY4" fmla="*/ 541019 h 1440178"/>
                <a:gd name="connsiteX5" fmla="*/ 297328 w 3371993"/>
                <a:gd name="connsiteY5" fmla="*/ 22860 h 1440178"/>
                <a:gd name="connsiteX0" fmla="*/ 304974 w 3379639"/>
                <a:gd name="connsiteY0" fmla="*/ 22860 h 1440178"/>
                <a:gd name="connsiteX1" fmla="*/ 3379639 w 3379639"/>
                <a:gd name="connsiteY1" fmla="*/ 0 h 1440178"/>
                <a:gd name="connsiteX2" fmla="*/ 3379639 w 3379639"/>
                <a:gd name="connsiteY2" fmla="*/ 1440178 h 1440178"/>
                <a:gd name="connsiteX3" fmla="*/ 365934 w 3379639"/>
                <a:gd name="connsiteY3" fmla="*/ 1074418 h 1440178"/>
                <a:gd name="connsiteX4" fmla="*/ 114470 w 3379639"/>
                <a:gd name="connsiteY4" fmla="*/ 541019 h 1440178"/>
                <a:gd name="connsiteX5" fmla="*/ 304974 w 3379639"/>
                <a:gd name="connsiteY5" fmla="*/ 22860 h 1440178"/>
                <a:gd name="connsiteX0" fmla="*/ 304974 w 3379639"/>
                <a:gd name="connsiteY0" fmla="*/ 22860 h 1440178"/>
                <a:gd name="connsiteX1" fmla="*/ 3379639 w 3379639"/>
                <a:gd name="connsiteY1" fmla="*/ 0 h 1440178"/>
                <a:gd name="connsiteX2" fmla="*/ 3379639 w 3379639"/>
                <a:gd name="connsiteY2" fmla="*/ 1440178 h 1440178"/>
                <a:gd name="connsiteX3" fmla="*/ 365934 w 3379639"/>
                <a:gd name="connsiteY3" fmla="*/ 1074418 h 1440178"/>
                <a:gd name="connsiteX4" fmla="*/ 114470 w 3379639"/>
                <a:gd name="connsiteY4" fmla="*/ 541019 h 1440178"/>
                <a:gd name="connsiteX5" fmla="*/ 304974 w 3379639"/>
                <a:gd name="connsiteY5" fmla="*/ 22860 h 1440178"/>
                <a:gd name="connsiteX0" fmla="*/ 304974 w 3539659"/>
                <a:gd name="connsiteY0" fmla="*/ 22860 h 1082038"/>
                <a:gd name="connsiteX1" fmla="*/ 3379639 w 3539659"/>
                <a:gd name="connsiteY1" fmla="*/ 0 h 1082038"/>
                <a:gd name="connsiteX2" fmla="*/ 3539659 w 3539659"/>
                <a:gd name="connsiteY2" fmla="*/ 1082038 h 1082038"/>
                <a:gd name="connsiteX3" fmla="*/ 365934 w 3539659"/>
                <a:gd name="connsiteY3" fmla="*/ 1074418 h 1082038"/>
                <a:gd name="connsiteX4" fmla="*/ 114470 w 3539659"/>
                <a:gd name="connsiteY4" fmla="*/ 541019 h 1082038"/>
                <a:gd name="connsiteX5" fmla="*/ 304974 w 3539659"/>
                <a:gd name="connsiteY5" fmla="*/ 22860 h 1082038"/>
                <a:gd name="connsiteX0" fmla="*/ 304974 w 3999519"/>
                <a:gd name="connsiteY0" fmla="*/ 22860 h 1082038"/>
                <a:gd name="connsiteX1" fmla="*/ 3379639 w 3999519"/>
                <a:gd name="connsiteY1" fmla="*/ 0 h 1082038"/>
                <a:gd name="connsiteX2" fmla="*/ 3539659 w 3999519"/>
                <a:gd name="connsiteY2" fmla="*/ 1082038 h 1082038"/>
                <a:gd name="connsiteX3" fmla="*/ 365934 w 3999519"/>
                <a:gd name="connsiteY3" fmla="*/ 1074418 h 1082038"/>
                <a:gd name="connsiteX4" fmla="*/ 114470 w 3999519"/>
                <a:gd name="connsiteY4" fmla="*/ 541019 h 1082038"/>
                <a:gd name="connsiteX5" fmla="*/ 304974 w 3999519"/>
                <a:gd name="connsiteY5" fmla="*/ 22860 h 1082038"/>
                <a:gd name="connsiteX0" fmla="*/ 304974 w 3801479"/>
                <a:gd name="connsiteY0" fmla="*/ 22860 h 1082038"/>
                <a:gd name="connsiteX1" fmla="*/ 3379639 w 3801479"/>
                <a:gd name="connsiteY1" fmla="*/ 0 h 1082038"/>
                <a:gd name="connsiteX2" fmla="*/ 3596810 w 3801479"/>
                <a:gd name="connsiteY2" fmla="*/ 289559 h 1082038"/>
                <a:gd name="connsiteX3" fmla="*/ 3539659 w 3801479"/>
                <a:gd name="connsiteY3" fmla="*/ 1082038 h 1082038"/>
                <a:gd name="connsiteX4" fmla="*/ 365934 w 3801479"/>
                <a:gd name="connsiteY4" fmla="*/ 1074418 h 1082038"/>
                <a:gd name="connsiteX5" fmla="*/ 114470 w 3801479"/>
                <a:gd name="connsiteY5" fmla="*/ 541019 h 1082038"/>
                <a:gd name="connsiteX6" fmla="*/ 304974 w 3801479"/>
                <a:gd name="connsiteY6" fmla="*/ 22860 h 1082038"/>
                <a:gd name="connsiteX0" fmla="*/ 304974 w 4112700"/>
                <a:gd name="connsiteY0" fmla="*/ 22860 h 1082038"/>
                <a:gd name="connsiteX1" fmla="*/ 3379639 w 4112700"/>
                <a:gd name="connsiteY1" fmla="*/ 0 h 1082038"/>
                <a:gd name="connsiteX2" fmla="*/ 4107350 w 4112700"/>
                <a:gd name="connsiteY2" fmla="*/ 198119 h 1082038"/>
                <a:gd name="connsiteX3" fmla="*/ 3539659 w 4112700"/>
                <a:gd name="connsiteY3" fmla="*/ 1082038 h 1082038"/>
                <a:gd name="connsiteX4" fmla="*/ 365934 w 4112700"/>
                <a:gd name="connsiteY4" fmla="*/ 1074418 h 1082038"/>
                <a:gd name="connsiteX5" fmla="*/ 114470 w 4112700"/>
                <a:gd name="connsiteY5" fmla="*/ 541019 h 1082038"/>
                <a:gd name="connsiteX6" fmla="*/ 304974 w 4112700"/>
                <a:gd name="connsiteY6" fmla="*/ 22860 h 1082038"/>
                <a:gd name="connsiteX0" fmla="*/ 304974 w 4121591"/>
                <a:gd name="connsiteY0" fmla="*/ 22860 h 1082038"/>
                <a:gd name="connsiteX1" fmla="*/ 3379639 w 4121591"/>
                <a:gd name="connsiteY1" fmla="*/ 0 h 1082038"/>
                <a:gd name="connsiteX2" fmla="*/ 4107350 w 4121591"/>
                <a:gd name="connsiteY2" fmla="*/ 198119 h 1082038"/>
                <a:gd name="connsiteX3" fmla="*/ 3539659 w 4121591"/>
                <a:gd name="connsiteY3" fmla="*/ 1082038 h 1082038"/>
                <a:gd name="connsiteX4" fmla="*/ 365934 w 4121591"/>
                <a:gd name="connsiteY4" fmla="*/ 1074418 h 1082038"/>
                <a:gd name="connsiteX5" fmla="*/ 114470 w 4121591"/>
                <a:gd name="connsiteY5" fmla="*/ 541019 h 1082038"/>
                <a:gd name="connsiteX6" fmla="*/ 304974 w 4121591"/>
                <a:gd name="connsiteY6" fmla="*/ 22860 h 1082038"/>
                <a:gd name="connsiteX0" fmla="*/ 304974 w 4112700"/>
                <a:gd name="connsiteY0" fmla="*/ 22860 h 1082038"/>
                <a:gd name="connsiteX1" fmla="*/ 3379639 w 4112700"/>
                <a:gd name="connsiteY1" fmla="*/ 0 h 1082038"/>
                <a:gd name="connsiteX2" fmla="*/ 4107350 w 4112700"/>
                <a:gd name="connsiteY2" fmla="*/ 198119 h 1082038"/>
                <a:gd name="connsiteX3" fmla="*/ 3539659 w 4112700"/>
                <a:gd name="connsiteY3" fmla="*/ 1082038 h 1082038"/>
                <a:gd name="connsiteX4" fmla="*/ 365934 w 4112700"/>
                <a:gd name="connsiteY4" fmla="*/ 1074418 h 1082038"/>
                <a:gd name="connsiteX5" fmla="*/ 114470 w 4112700"/>
                <a:gd name="connsiteY5" fmla="*/ 541019 h 1082038"/>
                <a:gd name="connsiteX6" fmla="*/ 304974 w 4112700"/>
                <a:gd name="connsiteY6" fmla="*/ 22860 h 1082038"/>
                <a:gd name="connsiteX0" fmla="*/ 304974 w 4112700"/>
                <a:gd name="connsiteY0" fmla="*/ 49434 h 1108612"/>
                <a:gd name="connsiteX1" fmla="*/ 3379639 w 4112700"/>
                <a:gd name="connsiteY1" fmla="*/ 26574 h 1108612"/>
                <a:gd name="connsiteX2" fmla="*/ 4107350 w 4112700"/>
                <a:gd name="connsiteY2" fmla="*/ 224693 h 1108612"/>
                <a:gd name="connsiteX3" fmla="*/ 3539659 w 4112700"/>
                <a:gd name="connsiteY3" fmla="*/ 1108612 h 1108612"/>
                <a:gd name="connsiteX4" fmla="*/ 365934 w 4112700"/>
                <a:gd name="connsiteY4" fmla="*/ 1100992 h 1108612"/>
                <a:gd name="connsiteX5" fmla="*/ 114470 w 4112700"/>
                <a:gd name="connsiteY5" fmla="*/ 567593 h 1108612"/>
                <a:gd name="connsiteX6" fmla="*/ 304974 w 4112700"/>
                <a:gd name="connsiteY6" fmla="*/ 49434 h 1108612"/>
                <a:gd name="connsiteX0" fmla="*/ 304974 w 4112700"/>
                <a:gd name="connsiteY0" fmla="*/ 22860 h 1082038"/>
                <a:gd name="connsiteX1" fmla="*/ 3379639 w 4112700"/>
                <a:gd name="connsiteY1" fmla="*/ 0 h 1082038"/>
                <a:gd name="connsiteX2" fmla="*/ 4107350 w 4112700"/>
                <a:gd name="connsiteY2" fmla="*/ 198119 h 1082038"/>
                <a:gd name="connsiteX3" fmla="*/ 3539659 w 4112700"/>
                <a:gd name="connsiteY3" fmla="*/ 1082038 h 1082038"/>
                <a:gd name="connsiteX4" fmla="*/ 365934 w 4112700"/>
                <a:gd name="connsiteY4" fmla="*/ 1074418 h 1082038"/>
                <a:gd name="connsiteX5" fmla="*/ 114470 w 4112700"/>
                <a:gd name="connsiteY5" fmla="*/ 541019 h 1082038"/>
                <a:gd name="connsiteX6" fmla="*/ 304974 w 4112700"/>
                <a:gd name="connsiteY6" fmla="*/ 22860 h 1082038"/>
                <a:gd name="connsiteX0" fmla="*/ 304974 w 4112700"/>
                <a:gd name="connsiteY0" fmla="*/ 42668 h 1101846"/>
                <a:gd name="connsiteX1" fmla="*/ 3379639 w 4112700"/>
                <a:gd name="connsiteY1" fmla="*/ 19808 h 1101846"/>
                <a:gd name="connsiteX2" fmla="*/ 4107350 w 4112700"/>
                <a:gd name="connsiteY2" fmla="*/ 217927 h 1101846"/>
                <a:gd name="connsiteX3" fmla="*/ 3539659 w 4112700"/>
                <a:gd name="connsiteY3" fmla="*/ 1101846 h 1101846"/>
                <a:gd name="connsiteX4" fmla="*/ 365934 w 4112700"/>
                <a:gd name="connsiteY4" fmla="*/ 1094226 h 1101846"/>
                <a:gd name="connsiteX5" fmla="*/ 114470 w 4112700"/>
                <a:gd name="connsiteY5" fmla="*/ 560827 h 1101846"/>
                <a:gd name="connsiteX6" fmla="*/ 304974 w 4112700"/>
                <a:gd name="connsiteY6" fmla="*/ 42668 h 1101846"/>
                <a:gd name="connsiteX0" fmla="*/ 304974 w 4115343"/>
                <a:gd name="connsiteY0" fmla="*/ 42668 h 1094226"/>
                <a:gd name="connsiteX1" fmla="*/ 3379639 w 4115343"/>
                <a:gd name="connsiteY1" fmla="*/ 19808 h 1094226"/>
                <a:gd name="connsiteX2" fmla="*/ 4107350 w 4115343"/>
                <a:gd name="connsiteY2" fmla="*/ 217927 h 1094226"/>
                <a:gd name="connsiteX3" fmla="*/ 3585379 w 4115343"/>
                <a:gd name="connsiteY3" fmla="*/ 1078986 h 1094226"/>
                <a:gd name="connsiteX4" fmla="*/ 365934 w 4115343"/>
                <a:gd name="connsiteY4" fmla="*/ 1094226 h 1094226"/>
                <a:gd name="connsiteX5" fmla="*/ 114470 w 4115343"/>
                <a:gd name="connsiteY5" fmla="*/ 560827 h 1094226"/>
                <a:gd name="connsiteX6" fmla="*/ 304974 w 4115343"/>
                <a:gd name="connsiteY6" fmla="*/ 42668 h 1094226"/>
                <a:gd name="connsiteX0" fmla="*/ 304974 w 4110505"/>
                <a:gd name="connsiteY0" fmla="*/ 42668 h 1094226"/>
                <a:gd name="connsiteX1" fmla="*/ 3379639 w 4110505"/>
                <a:gd name="connsiteY1" fmla="*/ 19808 h 1094226"/>
                <a:gd name="connsiteX2" fmla="*/ 4107350 w 4110505"/>
                <a:gd name="connsiteY2" fmla="*/ 217927 h 1094226"/>
                <a:gd name="connsiteX3" fmla="*/ 3585379 w 4110505"/>
                <a:gd name="connsiteY3" fmla="*/ 1078986 h 1094226"/>
                <a:gd name="connsiteX4" fmla="*/ 365934 w 4110505"/>
                <a:gd name="connsiteY4" fmla="*/ 1094226 h 1094226"/>
                <a:gd name="connsiteX5" fmla="*/ 114470 w 4110505"/>
                <a:gd name="connsiteY5" fmla="*/ 560827 h 1094226"/>
                <a:gd name="connsiteX6" fmla="*/ 304974 w 4110505"/>
                <a:gd name="connsiteY6" fmla="*/ 42668 h 1094226"/>
                <a:gd name="connsiteX0" fmla="*/ 304974 w 4111944"/>
                <a:gd name="connsiteY0" fmla="*/ 42668 h 1094226"/>
                <a:gd name="connsiteX1" fmla="*/ 3379639 w 4111944"/>
                <a:gd name="connsiteY1" fmla="*/ 19808 h 1094226"/>
                <a:gd name="connsiteX2" fmla="*/ 4107350 w 4111944"/>
                <a:gd name="connsiteY2" fmla="*/ 217927 h 1094226"/>
                <a:gd name="connsiteX3" fmla="*/ 3585379 w 4111944"/>
                <a:gd name="connsiteY3" fmla="*/ 1078986 h 1094226"/>
                <a:gd name="connsiteX4" fmla="*/ 365934 w 4111944"/>
                <a:gd name="connsiteY4" fmla="*/ 1094226 h 1094226"/>
                <a:gd name="connsiteX5" fmla="*/ 114470 w 4111944"/>
                <a:gd name="connsiteY5" fmla="*/ 560827 h 1094226"/>
                <a:gd name="connsiteX6" fmla="*/ 304974 w 4111944"/>
                <a:gd name="connsiteY6" fmla="*/ 42668 h 1094226"/>
                <a:gd name="connsiteX0" fmla="*/ 304974 w 4111944"/>
                <a:gd name="connsiteY0" fmla="*/ 42668 h 1086606"/>
                <a:gd name="connsiteX1" fmla="*/ 3379639 w 4111944"/>
                <a:gd name="connsiteY1" fmla="*/ 19808 h 1086606"/>
                <a:gd name="connsiteX2" fmla="*/ 4107350 w 4111944"/>
                <a:gd name="connsiteY2" fmla="*/ 217927 h 1086606"/>
                <a:gd name="connsiteX3" fmla="*/ 3585379 w 4111944"/>
                <a:gd name="connsiteY3" fmla="*/ 1078986 h 1086606"/>
                <a:gd name="connsiteX4" fmla="*/ 548814 w 4111944"/>
                <a:gd name="connsiteY4" fmla="*/ 1086606 h 1086606"/>
                <a:gd name="connsiteX5" fmla="*/ 114470 w 4111944"/>
                <a:gd name="connsiteY5" fmla="*/ 560827 h 1086606"/>
                <a:gd name="connsiteX6" fmla="*/ 304974 w 4111944"/>
                <a:gd name="connsiteY6" fmla="*/ 42668 h 1086606"/>
                <a:gd name="connsiteX0" fmla="*/ 304974 w 4111944"/>
                <a:gd name="connsiteY0" fmla="*/ 42668 h 1086606"/>
                <a:gd name="connsiteX1" fmla="*/ 3379639 w 4111944"/>
                <a:gd name="connsiteY1" fmla="*/ 19808 h 1086606"/>
                <a:gd name="connsiteX2" fmla="*/ 4107350 w 4111944"/>
                <a:gd name="connsiteY2" fmla="*/ 217927 h 1086606"/>
                <a:gd name="connsiteX3" fmla="*/ 3585379 w 4111944"/>
                <a:gd name="connsiteY3" fmla="*/ 1078986 h 1086606"/>
                <a:gd name="connsiteX4" fmla="*/ 548814 w 4111944"/>
                <a:gd name="connsiteY4" fmla="*/ 1086606 h 1086606"/>
                <a:gd name="connsiteX5" fmla="*/ 114470 w 4111944"/>
                <a:gd name="connsiteY5" fmla="*/ 560827 h 1086606"/>
                <a:gd name="connsiteX6" fmla="*/ 304974 w 4111944"/>
                <a:gd name="connsiteY6" fmla="*/ 42668 h 108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1944" h="1086606">
                  <a:moveTo>
                    <a:pt x="304974" y="42668"/>
                  </a:moveTo>
                  <a:lnTo>
                    <a:pt x="3379639" y="19808"/>
                  </a:lnTo>
                  <a:cubicBezTo>
                    <a:pt x="3707298" y="-4322"/>
                    <a:pt x="4126400" y="-53853"/>
                    <a:pt x="4107350" y="217927"/>
                  </a:cubicBezTo>
                  <a:cubicBezTo>
                    <a:pt x="4134020" y="398267"/>
                    <a:pt x="4055278" y="971036"/>
                    <a:pt x="3585379" y="1078986"/>
                  </a:cubicBezTo>
                  <a:lnTo>
                    <a:pt x="548814" y="1086606"/>
                  </a:lnTo>
                  <a:cubicBezTo>
                    <a:pt x="-147781" y="1086606"/>
                    <a:pt x="147490" y="888487"/>
                    <a:pt x="114470" y="560827"/>
                  </a:cubicBezTo>
                  <a:cubicBezTo>
                    <a:pt x="81450" y="164587"/>
                    <a:pt x="-216361" y="130298"/>
                    <a:pt x="304974" y="42668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prstClr val="white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331639" y="1345332"/>
              <a:ext cx="6696745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+mn-ea"/>
                  <a:ea typeface="+mn-ea"/>
                </a:rPr>
                <a:t> 一位来海南投资的台商在早晨跑步的时候，连续几天看到一位老人在海滩椰子树下捡拾地上的垃圾，一次他停下脚步，询问老人是哪个部门的职工，老人回答说我不是职工，是慕名前来旅游的游客。问他：为什么天天来拾地上的垃圾？老人说：多么漂亮的海滩呀，谁</a:t>
              </a:r>
              <a:r>
                <a:rPr lang="zh-CN" altLang="en-US" sz="2000" dirty="0" smtClean="0">
                  <a:latin typeface="+mn-ea"/>
                  <a:ea typeface="+mn-ea"/>
                </a:rPr>
                <a:t>看到垃</a:t>
              </a:r>
              <a:endParaRPr lang="en-US" altLang="zh-CN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+mn-ea"/>
                  <a:ea typeface="+mn-ea"/>
                </a:rPr>
                <a:t>圾</a:t>
              </a:r>
              <a:r>
                <a:rPr lang="zh-CN" altLang="en-US" sz="2000" dirty="0">
                  <a:latin typeface="+mn-ea"/>
                  <a:ea typeface="+mn-ea"/>
                </a:rPr>
                <a:t>也该捡起来。老人高尚的公德境界</a:t>
              </a:r>
              <a:r>
                <a:rPr lang="zh-CN" altLang="en-US" sz="2000" dirty="0" smtClean="0">
                  <a:latin typeface="+mn-ea"/>
                  <a:ea typeface="+mn-ea"/>
                </a:rPr>
                <a:t>深深地</a:t>
              </a:r>
              <a:endParaRPr lang="en-US" altLang="zh-CN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+mn-ea"/>
                  <a:ea typeface="+mn-ea"/>
                </a:rPr>
                <a:t>感动</a:t>
              </a:r>
              <a:r>
                <a:rPr lang="zh-CN" altLang="en-US" sz="2000" dirty="0">
                  <a:latin typeface="+mn-ea"/>
                  <a:ea typeface="+mn-ea"/>
                </a:rPr>
                <a:t>他</a:t>
              </a:r>
              <a:r>
                <a:rPr lang="en-US" altLang="zh-CN" sz="2000" dirty="0">
                  <a:latin typeface="+mn-ea"/>
                  <a:ea typeface="+mn-ea"/>
                </a:rPr>
                <a:t>,</a:t>
              </a:r>
              <a:r>
                <a:rPr lang="zh-CN" altLang="en-US" sz="2000" dirty="0">
                  <a:latin typeface="+mn-ea"/>
                  <a:ea typeface="+mn-ea"/>
                </a:rPr>
                <a:t>无法忘怀，激励了他的事业发展。 </a:t>
              </a:r>
            </a:p>
          </p:txBody>
        </p:sp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3291166"/>
              <a:ext cx="2603261" cy="230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75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3275856" y="3721100"/>
            <a:ext cx="5760640" cy="685800"/>
          </a:xfrm>
        </p:spPr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</a:t>
            </a:r>
            <a:r>
              <a:rPr lang="zh-CN" altLang="en-US" dirty="0"/>
              <a:t>社会公德的实践与养成</a:t>
            </a:r>
            <a:endParaRPr lang="zh-CN" altLang="en-US" dirty="0"/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1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2274" y="271463"/>
            <a:ext cx="7451725" cy="541337"/>
          </a:xfrm>
        </p:spPr>
        <p:txBody>
          <a:bodyPr/>
          <a:lstStyle/>
          <a:p>
            <a:r>
              <a:rPr lang="zh-CN" altLang="en-US" sz="3200" dirty="0" smtClean="0"/>
              <a:t>（一）当前我国社会公德的基本现状</a:t>
            </a:r>
            <a:endParaRPr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 smtClean="0"/>
              <a:t>社会公德建设取得了巨大的成就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090619422"/>
              </p:ext>
            </p:extLst>
          </p:nvPr>
        </p:nvGraphicFramePr>
        <p:xfrm>
          <a:off x="881721" y="1849388"/>
          <a:ext cx="738055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120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DCAF49-2BD4-4A6D-B3DB-B3D8805A6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ABDCAF49-2BD4-4A6D-B3DB-B3D8805A6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1C40DE-3702-479F-BA33-44E9C2CC2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3B1C40DE-3702-479F-BA33-44E9C2CC2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097608-24DB-4F05-BE4B-910C7527A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97097608-24DB-4F05-BE4B-910C7527AC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C344CC-9E1B-4C91-B38D-74DD0CA45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95C344CC-9E1B-4C91-B38D-74DD0CA45F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51A68B-1C87-4B15-8637-0C69B3D29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1251A68B-1C87-4B15-8637-0C69B3D29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7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当前我国社会公德的基本现状</a:t>
            </a:r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398361"/>
              </p:ext>
            </p:extLst>
          </p:nvPr>
        </p:nvGraphicFramePr>
        <p:xfrm>
          <a:off x="827460" y="1129308"/>
          <a:ext cx="7632972" cy="381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7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请大家看看这两张图片：</a:t>
            </a:r>
            <a:endParaRPr lang="zh-CN" altLang="en-US" dirty="0"/>
          </a:p>
        </p:txBody>
      </p:sp>
      <p:pic>
        <p:nvPicPr>
          <p:cNvPr id="6" name="Picture 4" descr="002DCB5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5332"/>
            <a:ext cx="3888556" cy="241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002DCB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857500"/>
            <a:ext cx="383051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当前我国社会公德的基本现状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社会公德建设中存在的问题及原因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652959075"/>
              </p:ext>
            </p:extLst>
          </p:nvPr>
        </p:nvGraphicFramePr>
        <p:xfrm>
          <a:off x="1115616" y="1633364"/>
          <a:ext cx="6912768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01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1C9BED-943D-49A1-BB5F-2B2BA21431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A1C9BED-943D-49A1-BB5F-2B2BA21431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FFFC6A-A055-45EE-9364-533AFE788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DFFFC6A-A055-45EE-9364-533AFE788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C9D86C-6E37-48D7-9690-3E5508713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1BC9D86C-6E37-48D7-9690-3E55087130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2C958C-8FC6-4282-9F2C-BE018CDC5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12C958C-8FC6-4282-9F2C-BE018CDC5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当前我国社会公德的基本现状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社会公德建设中存在的问题及原因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199794552"/>
              </p:ext>
            </p:extLst>
          </p:nvPr>
        </p:nvGraphicFramePr>
        <p:xfrm>
          <a:off x="1115616" y="1633364"/>
          <a:ext cx="6912768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6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1C9BED-943D-49A1-BB5F-2B2BA21431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A1C9BED-943D-49A1-BB5F-2B2BA21431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FFFC6A-A055-45EE-9364-533AFE788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ADFFFC6A-A055-45EE-9364-533AFE788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BC9D86C-6E37-48D7-9690-3E55087130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1BC9D86C-6E37-48D7-9690-3E55087130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2C958C-8FC6-4282-9F2C-BE018CDC5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12C958C-8FC6-4282-9F2C-BE018CDC5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/>
          </p:nvPr>
        </p:nvSpPr>
        <p:spPr>
          <a:xfrm>
            <a:off x="3635897" y="3721100"/>
            <a:ext cx="5252516" cy="685800"/>
          </a:xfrm>
        </p:spPr>
        <p:txBody>
          <a:bodyPr/>
          <a:lstStyle/>
          <a:p>
            <a:pPr algn="l"/>
            <a:r>
              <a:rPr lang="zh-CN" altLang="en-US" dirty="0"/>
              <a:t>一、公共生活与公共秩序</a:t>
            </a:r>
          </a:p>
        </p:txBody>
      </p:sp>
      <p:sp>
        <p:nvSpPr>
          <p:cNvPr id="8195" name="副标题 2"/>
          <p:cNvSpPr>
            <a:spLocks noGrp="1"/>
          </p:cNvSpPr>
          <p:nvPr>
            <p:ph type="subTitle" idx="1"/>
          </p:nvPr>
        </p:nvSpPr>
        <p:spPr>
          <a:xfrm>
            <a:off x="2501900" y="4518025"/>
            <a:ext cx="6400800" cy="68103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0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调查：公众最反感的行为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    2004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11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12</a:t>
            </a:r>
            <a:r>
              <a:rPr lang="zh-CN" altLang="en-US" sz="2400" dirty="0" smtClean="0"/>
              <a:t>日至</a:t>
            </a:r>
            <a:r>
              <a:rPr lang="en-US" altLang="zh-CN" sz="2400" dirty="0" smtClean="0"/>
              <a:t>11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19</a:t>
            </a:r>
            <a:r>
              <a:rPr lang="zh-CN" altLang="en-US" sz="2400" dirty="0" smtClean="0"/>
              <a:t>日，人民网共同进行了公众最反感的不文明行为调查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  <p:pic>
        <p:nvPicPr>
          <p:cNvPr id="8" name="Picture 4" descr="F200411220831070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"/>
          <a:stretch>
            <a:fillRect/>
          </a:stretch>
        </p:blipFill>
        <p:spPr bwMode="auto">
          <a:xfrm>
            <a:off x="1788133" y="2157048"/>
            <a:ext cx="5567735" cy="329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当前我国社会公德的基本现状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5292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大学生是传播公德意识践行公德规范的重要力量</a:t>
            </a:r>
            <a:endParaRPr lang="zh-CN" altLang="en-US" dirty="0"/>
          </a:p>
        </p:txBody>
      </p:sp>
      <p:pic>
        <p:nvPicPr>
          <p:cNvPr id="7" name="Picture 3" descr="志愿者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26" y="1849388"/>
            <a:ext cx="6156349" cy="286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0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2275" y="659979"/>
            <a:ext cx="6572250" cy="541337"/>
          </a:xfrm>
        </p:spPr>
        <p:txBody>
          <a:bodyPr/>
          <a:lstStyle/>
          <a:p>
            <a:r>
              <a:rPr lang="zh-CN" altLang="en-US" dirty="0" smtClean="0"/>
              <a:t>（二）在实践中增强社会公德意识践行社会公德规范</a:t>
            </a:r>
            <a:endParaRPr lang="zh-CN" altLang="en-US" dirty="0"/>
          </a:p>
        </p:txBody>
      </p:sp>
      <p:sp>
        <p:nvSpPr>
          <p:cNvPr id="6" name="左右箭头标注 5"/>
          <p:cNvSpPr/>
          <p:nvPr/>
        </p:nvSpPr>
        <p:spPr>
          <a:xfrm>
            <a:off x="3167844" y="1939416"/>
            <a:ext cx="2808312" cy="3225158"/>
          </a:xfrm>
          <a:prstGeom prst="leftRightArrowCallout">
            <a:avLst>
              <a:gd name="adj1" fmla="val 13187"/>
              <a:gd name="adj2" fmla="val 13299"/>
              <a:gd name="adj3" fmla="val 14649"/>
              <a:gd name="adj4" fmla="val 4812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 积极参加各种社会活动，在实践中培养社会公德意识和责任意识</a:t>
            </a:r>
            <a:r>
              <a:rPr lang="en-US" altLang="zh-CN" sz="2000" dirty="0">
                <a:solidFill>
                  <a:schemeClr val="tx1"/>
                </a:solidFill>
              </a:rPr>
              <a:t>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4" descr="无标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39416"/>
            <a:ext cx="2448570" cy="32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无标题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2" t="5785" r="10574" b="8525"/>
          <a:stretch/>
        </p:blipFill>
        <p:spPr bwMode="auto">
          <a:xfrm>
            <a:off x="6084169" y="1921396"/>
            <a:ext cx="2448272" cy="324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92275" y="443955"/>
            <a:ext cx="6572250" cy="541337"/>
          </a:xfrm>
        </p:spPr>
        <p:txBody>
          <a:bodyPr/>
          <a:lstStyle/>
          <a:p>
            <a:r>
              <a:rPr lang="zh-CN" altLang="en-US" dirty="0"/>
              <a:t>在实践中增强社会公德意识践行社会公德规范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8313" y="1389856"/>
            <a:ext cx="8229600" cy="3771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从小事做起，从小节改起，带头践行社会公德规范。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656534" y="2353444"/>
            <a:ext cx="2705020" cy="2887514"/>
            <a:chOff x="1656534" y="2353444"/>
            <a:chExt cx="2705020" cy="2887514"/>
          </a:xfrm>
        </p:grpSpPr>
        <p:sp>
          <p:nvSpPr>
            <p:cNvPr id="9" name="同侧圆角矩形 8"/>
            <p:cNvSpPr/>
            <p:nvPr/>
          </p:nvSpPr>
          <p:spPr>
            <a:xfrm>
              <a:off x="1656534" y="2353444"/>
              <a:ext cx="2705020" cy="2019240"/>
            </a:xfrm>
            <a:prstGeom prst="round2SameRect">
              <a:avLst>
                <a:gd name="adj1" fmla="val 8000"/>
                <a:gd name="adj2" fmla="val 0"/>
              </a:avLst>
            </a:prstGeom>
            <a:blipFill rotWithShape="0">
              <a:blip r:embed="rId2"/>
              <a:stretch>
                <a:fillRect/>
              </a:stretch>
            </a:blipFill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1656534" y="4372685"/>
              <a:ext cx="2705020" cy="868273"/>
            </a:xfrm>
            <a:custGeom>
              <a:avLst/>
              <a:gdLst>
                <a:gd name="connsiteX0" fmla="*/ 0 w 2705020"/>
                <a:gd name="connsiteY0" fmla="*/ 0 h 868273"/>
                <a:gd name="connsiteX1" fmla="*/ 2705020 w 2705020"/>
                <a:gd name="connsiteY1" fmla="*/ 0 h 868273"/>
                <a:gd name="connsiteX2" fmla="*/ 2705020 w 2705020"/>
                <a:gd name="connsiteY2" fmla="*/ 868273 h 868273"/>
                <a:gd name="connsiteX3" fmla="*/ 0 w 2705020"/>
                <a:gd name="connsiteY3" fmla="*/ 868273 h 868273"/>
                <a:gd name="connsiteX4" fmla="*/ 0 w 2705020"/>
                <a:gd name="connsiteY4" fmla="*/ 0 h 86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020" h="868273">
                  <a:moveTo>
                    <a:pt x="0" y="0"/>
                  </a:moveTo>
                  <a:lnTo>
                    <a:pt x="2705020" y="0"/>
                  </a:lnTo>
                  <a:lnTo>
                    <a:pt x="2705020" y="868273"/>
                  </a:lnTo>
                  <a:lnTo>
                    <a:pt x="0" y="8682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0" rIns="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2400" kern="1200" dirty="0" smtClean="0">
                  <a:solidFill>
                    <a:srgbClr val="000000"/>
                  </a:solidFill>
                  <a:latin typeface="Verdana" pitchFamily="34" charset="0"/>
                  <a:ea typeface="黑体" pitchFamily="49" charset="-122"/>
                </a:rPr>
                <a:t>千里之行，</a:t>
              </a:r>
              <a:endParaRPr lang="en-US" altLang="zh-CN" sz="2400" kern="1200" dirty="0" smtClean="0">
                <a:solidFill>
                  <a:srgbClr val="000000"/>
                </a:solidFill>
                <a:latin typeface="Verdana" pitchFamily="34" charset="0"/>
                <a:ea typeface="黑体" pitchFamily="49" charset="-122"/>
              </a:endParaRPr>
            </a:p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2400" kern="1200" dirty="0" smtClean="0">
                  <a:solidFill>
                    <a:srgbClr val="000000"/>
                  </a:solidFill>
                  <a:latin typeface="Verdana" pitchFamily="34" charset="0"/>
                  <a:ea typeface="黑体" pitchFamily="49" charset="-122"/>
                </a:rPr>
                <a:t>始于足下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Verdana" pitchFamily="34" charset="0"/>
                  <a:ea typeface="黑体" pitchFamily="49" charset="-122"/>
                </a:rPr>
                <a:t>。</a:t>
              </a:r>
              <a:endParaRPr lang="zh-CN" altLang="en-US" sz="2400" kern="1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19308" y="2353444"/>
            <a:ext cx="2705020" cy="2887514"/>
            <a:chOff x="4819308" y="2353444"/>
            <a:chExt cx="2705020" cy="2887514"/>
          </a:xfrm>
        </p:grpSpPr>
        <p:sp>
          <p:nvSpPr>
            <p:cNvPr id="12" name="同侧圆角矩形 11"/>
            <p:cNvSpPr/>
            <p:nvPr/>
          </p:nvSpPr>
          <p:spPr>
            <a:xfrm>
              <a:off x="4819308" y="2353444"/>
              <a:ext cx="2705020" cy="2019240"/>
            </a:xfrm>
            <a:prstGeom prst="round2SameRect">
              <a:avLst>
                <a:gd name="adj1" fmla="val 8000"/>
                <a:gd name="adj2" fmla="val 0"/>
              </a:avLst>
            </a:prstGeom>
            <a:blipFill rotWithShape="0">
              <a:blip r:embed="rId3"/>
              <a:stretch>
                <a:fillRect/>
              </a:stretch>
            </a:blipFill>
          </p:spPr>
          <p:style>
            <a:lnRef idx="1">
              <a:schemeClr val="accent3">
                <a:hueOff val="-5435319"/>
                <a:satOff val="-1907"/>
                <a:lumOff val="-8039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 12"/>
            <p:cNvSpPr/>
            <p:nvPr/>
          </p:nvSpPr>
          <p:spPr>
            <a:xfrm>
              <a:off x="4819308" y="4372685"/>
              <a:ext cx="2705020" cy="868273"/>
            </a:xfrm>
            <a:custGeom>
              <a:avLst/>
              <a:gdLst>
                <a:gd name="connsiteX0" fmla="*/ 0 w 2705020"/>
                <a:gd name="connsiteY0" fmla="*/ 0 h 868273"/>
                <a:gd name="connsiteX1" fmla="*/ 2705020 w 2705020"/>
                <a:gd name="connsiteY1" fmla="*/ 0 h 868273"/>
                <a:gd name="connsiteX2" fmla="*/ 2705020 w 2705020"/>
                <a:gd name="connsiteY2" fmla="*/ 868273 h 868273"/>
                <a:gd name="connsiteX3" fmla="*/ 0 w 2705020"/>
                <a:gd name="connsiteY3" fmla="*/ 868273 h 868273"/>
                <a:gd name="connsiteX4" fmla="*/ 0 w 2705020"/>
                <a:gd name="connsiteY4" fmla="*/ 0 h 86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020" h="868273">
                  <a:moveTo>
                    <a:pt x="0" y="0"/>
                  </a:moveTo>
                  <a:lnTo>
                    <a:pt x="2705020" y="0"/>
                  </a:lnTo>
                  <a:lnTo>
                    <a:pt x="2705020" y="868273"/>
                  </a:lnTo>
                  <a:lnTo>
                    <a:pt x="0" y="8682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-5435319"/>
                <a:satOff val="-1907"/>
                <a:lumOff val="-8039"/>
                <a:alphaOff val="0"/>
              </a:schemeClr>
            </a:lnRef>
            <a:fillRef idx="3">
              <a:schemeClr val="accent3">
                <a:hueOff val="-5435319"/>
                <a:satOff val="-1907"/>
                <a:lumOff val="-8039"/>
                <a:alphaOff val="0"/>
              </a:schemeClr>
            </a:fillRef>
            <a:effectRef idx="2">
              <a:schemeClr val="accent3">
                <a:hueOff val="-5435319"/>
                <a:satOff val="-1907"/>
                <a:lumOff val="-80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0" rIns="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2400" kern="1200" dirty="0" smtClean="0">
                  <a:solidFill>
                    <a:srgbClr val="000000"/>
                  </a:solidFill>
                  <a:latin typeface="Verdana" pitchFamily="34" charset="0"/>
                  <a:ea typeface="黑体" pitchFamily="49" charset="-122"/>
                </a:rPr>
                <a:t>涓涓细流，</a:t>
              </a:r>
              <a:endParaRPr lang="en-US" altLang="zh-CN" sz="2400" kern="1200" dirty="0" smtClean="0">
                <a:solidFill>
                  <a:srgbClr val="000000"/>
                </a:solidFill>
                <a:latin typeface="Verdana" pitchFamily="34" charset="0"/>
                <a:ea typeface="黑体" pitchFamily="49" charset="-122"/>
              </a:endParaRPr>
            </a:p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2400" kern="1200" dirty="0" smtClean="0">
                  <a:solidFill>
                    <a:srgbClr val="000000"/>
                  </a:solidFill>
                  <a:latin typeface="Verdana" pitchFamily="34" charset="0"/>
                  <a:ea typeface="黑体" pitchFamily="49" charset="-122"/>
                </a:rPr>
                <a:t>可成大海。</a:t>
              </a:r>
              <a:endParaRPr lang="zh-CN" alt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8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539552" y="1417340"/>
            <a:ext cx="8136904" cy="34563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交流研讨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148064" y="2185714"/>
            <a:ext cx="3132177" cy="23999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chemeClr val="bg1"/>
                </a:solidFill>
              </a:rPr>
              <a:t>    作为当代的大学生怎样增强社会公德意识，践行社会公德规范？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100000" l="5450" r="96682">
                        <a14:foregroundMark x1="62796" y1="22667" x2="61611" y2="73333"/>
                        <a14:foregroundMark x1="81043" y1="20667" x2="83175" y2="89667"/>
                        <a14:foregroundMark x1="75829" y1="22333" x2="75829" y2="44667"/>
                        <a14:foregroundMark x1="62085" y1="75667" x2="63981" y2="93333"/>
                        <a14:foregroundMark x1="67299" y1="75667" x2="67299" y2="75667"/>
                        <a14:foregroundMark x1="46919" y1="83333" x2="46445" y2="90000"/>
                        <a14:foregroundMark x1="50000" y1="82667" x2="51422" y2="87667"/>
                        <a14:foregroundMark x1="45972" y1="82000" x2="43839" y2="88667"/>
                        <a14:foregroundMark x1="35545" y1="85000" x2="36019" y2="91667"/>
                        <a14:foregroundMark x1="19905" y1="84000" x2="21327" y2="93000"/>
                        <a14:foregroundMark x1="23934" y1="74333" x2="23697" y2="8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" y="1213267"/>
            <a:ext cx="5436106" cy="386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8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WordArt 4"/>
          <p:cNvSpPr>
            <a:spLocks noChangeArrowheads="1" noChangeShapeType="1" noTextEdit="1"/>
          </p:cNvSpPr>
          <p:nvPr/>
        </p:nvSpPr>
        <p:spPr bwMode="auto">
          <a:xfrm>
            <a:off x="3506788" y="4518025"/>
            <a:ext cx="279400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17961" dir="2700000" algn="ctr" rotWithShape="0">
                    <a:srgbClr val="FFFFFF"/>
                  </a:outerShdw>
                </a:effectLst>
                <a:latin typeface="微软雅黑"/>
                <a:ea typeface="微软雅黑"/>
              </a:rPr>
              <a:t>谢谢观赏！</a:t>
            </a:r>
          </a:p>
        </p:txBody>
      </p:sp>
      <p:sp>
        <p:nvSpPr>
          <p:cNvPr id="10243" name="WordArt 5"/>
          <p:cNvSpPr>
            <a:spLocks noChangeArrowheads="1" noChangeShapeType="1" noTextEdit="1"/>
          </p:cNvSpPr>
          <p:nvPr/>
        </p:nvSpPr>
        <p:spPr bwMode="auto">
          <a:xfrm>
            <a:off x="3984625" y="5232400"/>
            <a:ext cx="1728788" cy="288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>
                  <a:outerShdw dist="17961" dir="2700000" algn="ctr" rotWithShape="0">
                    <a:srgbClr val="FFFFFF"/>
                  </a:outerShdw>
                </a:effectLst>
                <a:latin typeface="Arial"/>
                <a:cs typeface="Arial"/>
              </a:rPr>
              <a:t>Thanks!</a:t>
            </a:r>
            <a:endParaRPr lang="zh-CN" altLang="en-US" sz="3600" b="1" kern="10">
              <a:ln w="12700">
                <a:solidFill>
                  <a:srgbClr val="FFFFFF"/>
                </a:solidFill>
                <a:round/>
                <a:headEnd/>
                <a:tailEnd/>
              </a:ln>
              <a:solidFill>
                <a:srgbClr val="000000"/>
              </a:solidFill>
              <a:effectLst>
                <a:outerShdw dist="17961" dir="2700000" algn="ctr" rotWithShape="0">
                  <a:srgbClr val="FFFFFF"/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2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（一）私人生活与公共生活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60144771"/>
              </p:ext>
            </p:extLst>
          </p:nvPr>
        </p:nvGraphicFramePr>
        <p:xfrm>
          <a:off x="851756" y="1273324"/>
          <a:ext cx="7440488" cy="363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D20A14-A85D-43F4-9438-0F7B85EC9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CD20A14-A85D-43F4-9438-0F7B85EC9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77CF19-B694-405E-9A62-E05E6C727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B77CF19-B694-405E-9A62-E05E6C727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069D43-792F-48FA-85BD-7B102C253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77069D43-792F-48FA-85BD-7B102C253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100CFE-6391-47A9-B3AB-BA380FEBD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E100CFE-6391-47A9-B3AB-BA380FEBD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2274" y="271463"/>
            <a:ext cx="7128197" cy="541337"/>
          </a:xfrm>
        </p:spPr>
        <p:txBody>
          <a:bodyPr/>
          <a:lstStyle/>
          <a:p>
            <a:r>
              <a:rPr lang="zh-CN" altLang="en-US" dirty="0" smtClean="0"/>
              <a:t>（二）现代社会公共生活的特征</a:t>
            </a:r>
            <a:endParaRPr lang="zh-CN" altLang="en-US" dirty="0"/>
          </a:p>
        </p:txBody>
      </p:sp>
      <p:pic>
        <p:nvPicPr>
          <p:cNvPr id="6" name="Picture 4" descr="2005101116589693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81436"/>
            <a:ext cx="35242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9348"/>
            <a:ext cx="3522662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现代社会公共生活的特征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55783047"/>
              </p:ext>
            </p:extLst>
          </p:nvPr>
        </p:nvGraphicFramePr>
        <p:xfrm>
          <a:off x="815625" y="913284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40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F41C1E-7BB4-4040-9CB4-291F89D8C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87F41C1E-7BB4-4040-9CB4-291F89D8C6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2FD1D4-6C6F-494B-860B-ADC3FC1DC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1F2FD1D4-6C6F-494B-860B-ADC3FC1DC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27FEBA-216C-4DED-BFBD-FA670A8A9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F527FEBA-216C-4DED-BFBD-FA670A8A9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现代社会公共生活的特征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7401475"/>
              </p:ext>
            </p:extLst>
          </p:nvPr>
        </p:nvGraphicFramePr>
        <p:xfrm>
          <a:off x="815625" y="625252"/>
          <a:ext cx="751275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54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F41C1E-7BB4-4040-9CB4-291F89D8C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87F41C1E-7BB4-4040-9CB4-291F89D8C6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2FD1D4-6C6F-494B-860B-ADC3FC1DC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1F2FD1D4-6C6F-494B-860B-ADC3FC1DC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27FEBA-216C-4DED-BFBD-FA670A8A9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F527FEBA-216C-4DED-BFBD-FA670A8A9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4"/>
  <p:tag name="MMPROD_UIDATA" val="&lt;database version=&quot;7.0&quot;&gt;&lt;object type=&quot;1&quot; unique_id=&quot;10001&quot;&gt;&lt;object type=&quot;2&quot; unique_id=&quot;18341&quot;&gt;&lt;object type=&quot;3&quot; unique_id=&quot;18726&quot;&gt;&lt;property id=&quot;20148&quot; value=&quot;5&quot;/&gt;&lt;property id=&quot;20300&quot; value=&quot;幻灯片 1&quot;/&gt;&lt;property id=&quot;20307&quot; value=&quot;256&quot;/&gt;&lt;/object&gt;&lt;object type=&quot;3&quot; unique_id=&quot;18727&quot;&gt;&lt;property id=&quot;20148&quot; value=&quot;5&quot;/&gt;&lt;property id=&quot;20300&quot; value=&quot;幻灯片 2&quot;/&gt;&lt;property id=&quot;20307&quot; value=&quot;257&quot;/&gt;&lt;/object&gt;&lt;object type=&quot;3&quot; unique_id=&quot;18728&quot;&gt;&lt;property id=&quot;20148&quot; value=&quot;5&quot;/&gt;&lt;property id=&quot;20300&quot; value=&quot;幻灯片 4&quot;/&gt;&lt;property id=&quot;20307&quot; value=&quot;271&quot;/&gt;&lt;/object&gt;&lt;object type=&quot;3&quot; unique_id=&quot;18730&quot;&gt;&lt;property id=&quot;20148&quot; value=&quot;5&quot;/&gt;&lt;property id=&quot;20300&quot; value=&quot;幻灯片 7&quot;/&gt;&lt;property id=&quot;20307&quot; value=&quot;273&quot;/&gt;&lt;/object&gt;&lt;object type=&quot;3&quot; unique_id=&quot;18836&quot;&gt;&lt;property id=&quot;20148&quot; value=&quot;5&quot;/&gt;&lt;property id=&quot;20300&quot; value=&quot;幻灯片 6&quot;/&gt;&lt;property id=&quot;20307&quot; value=&quot;275&quot;/&gt;&lt;/object&gt;&lt;object type=&quot;3&quot; unique_id=&quot;18837&quot;&gt;&lt;property id=&quot;20148&quot; value=&quot;5&quot;/&gt;&lt;property id=&quot;20300&quot; value=&quot;幻灯片 8&quot;/&gt;&lt;property id=&quot;20307&quot; value=&quot;274&quot;/&gt;&lt;/object&gt;&lt;object type=&quot;3&quot; unique_id=&quot;18838&quot;&gt;&lt;property id=&quot;20148&quot; value=&quot;5&quot;/&gt;&lt;property id=&quot;20300&quot; value=&quot;幻灯片 10&quot;/&gt;&lt;property id=&quot;20307&quot; value=&quot;276&quot;/&gt;&lt;/object&gt;&lt;object type=&quot;3&quot; unique_id=&quot;19079&quot;&gt;&lt;property id=&quot;20148&quot; value=&quot;5&quot;/&gt;&lt;property id=&quot;20300&quot; value=&quot;幻灯片 9&quot;/&gt;&lt;property id=&quot;20307&quot; value=&quot;277&quot;/&gt;&lt;/object&gt;&lt;object type=&quot;3&quot; unique_id=&quot;19080&quot;&gt;&lt;property id=&quot;20148&quot; value=&quot;5&quot;/&gt;&lt;property id=&quot;20300&quot; value=&quot;幻灯片 11&quot;/&gt;&lt;property id=&quot;20307&quot; value=&quot;278&quot;/&gt;&lt;/object&gt;&lt;object type=&quot;3&quot; unique_id=&quot;19081&quot;&gt;&lt;property id=&quot;20148&quot; value=&quot;5&quot;/&gt;&lt;property id=&quot;20300&quot; value=&quot;幻灯片 12&quot;/&gt;&lt;property id=&quot;20307&quot; value=&quot;279&quot;/&gt;&lt;/object&gt;&lt;object type=&quot;3&quot; unique_id=&quot;19082&quot;&gt;&lt;property id=&quot;20148&quot; value=&quot;5&quot;/&gt;&lt;property id=&quot;20300&quot; value=&quot;幻灯片 13&quot;/&gt;&lt;property id=&quot;20307&quot; value=&quot;280&quot;/&gt;&lt;/object&gt;&lt;object type=&quot;3&quot; unique_id=&quot;19083&quot;&gt;&lt;property id=&quot;20148&quot; value=&quot;5&quot;/&gt;&lt;property id=&quot;20300&quot; value=&quot;幻灯片 14&quot;/&gt;&lt;property id=&quot;20307&quot; value=&quot;281&quot;/&gt;&lt;/object&gt;&lt;object type=&quot;3&quot; unique_id=&quot;19084&quot;&gt;&lt;property id=&quot;20148&quot; value=&quot;5&quot;/&gt;&lt;property id=&quot;20300&quot; value=&quot;幻灯片 16&quot;/&gt;&lt;property id=&quot;20307&quot; value=&quot;282&quot;/&gt;&lt;/object&gt;&lt;object type=&quot;3&quot; unique_id=&quot;19085&quot;&gt;&lt;property id=&quot;20148&quot; value=&quot;5&quot;/&gt;&lt;property id=&quot;20300&quot; value=&quot;幻灯片 17&quot;/&gt;&lt;property id=&quot;20307&quot; value=&quot;283&quot;/&gt;&lt;/object&gt;&lt;object type=&quot;3&quot; unique_id=&quot;19495&quot;&gt;&lt;property id=&quot;20148&quot; value=&quot;5&quot;/&gt;&lt;property id=&quot;20300&quot; value=&quot;幻灯片 18&quot;/&gt;&lt;property id=&quot;20307&quot; value=&quot;287&quot;/&gt;&lt;/object&gt;&lt;object type=&quot;3&quot; unique_id=&quot;19496&quot;&gt;&lt;property id=&quot;20148&quot; value=&quot;5&quot;/&gt;&lt;property id=&quot;20300&quot; value=&quot;幻灯片 19&quot;/&gt;&lt;property id=&quot;20307&quot; value=&quot;284&quot;/&gt;&lt;/object&gt;&lt;object type=&quot;3&quot; unique_id=&quot;19497&quot;&gt;&lt;property id=&quot;20148&quot; value=&quot;5&quot;/&gt;&lt;property id=&quot;20300&quot; value=&quot;幻灯片 20&quot;/&gt;&lt;property id=&quot;20307&quot; value=&quot;285&quot;/&gt;&lt;/object&gt;&lt;object type=&quot;3&quot; unique_id=&quot;19498&quot;&gt;&lt;property id=&quot;20148&quot; value=&quot;5&quot;/&gt;&lt;property id=&quot;20300&quot; value=&quot;幻灯片 15&quot;/&gt;&lt;property id=&quot;20307&quot; value=&quot;286&quot;/&gt;&lt;/object&gt;&lt;object type=&quot;3&quot; unique_id=&quot;19499&quot;&gt;&lt;property id=&quot;20148&quot; value=&quot;5&quot;/&gt;&lt;property id=&quot;20300&quot; value=&quot;幻灯片 21&quot;/&gt;&lt;property id=&quot;20307&quot; value=&quot;288&quot;/&gt;&lt;/object&gt;&lt;object type=&quot;3&quot; unique_id=&quot;19500&quot;&gt;&lt;property id=&quot;20148&quot; value=&quot;5&quot;/&gt;&lt;property id=&quot;20300&quot; value=&quot;幻灯片 22&quot;/&gt;&lt;property id=&quot;20307&quot; value=&quot;289&quot;/&gt;&lt;/object&gt;&lt;object type=&quot;3&quot; unique_id=&quot;19501&quot;&gt;&lt;property id=&quot;20148&quot; value=&quot;5&quot;/&gt;&lt;property id=&quot;20300&quot; value=&quot;幻灯片 23&quot;/&gt;&lt;property id=&quot;20307&quot; value=&quot;290&quot;/&gt;&lt;/object&gt;&lt;object type=&quot;3&quot; unique_id=&quot;19502&quot;&gt;&lt;property id=&quot;20148&quot; value=&quot;5&quot;/&gt;&lt;property id=&quot;20300&quot; value=&quot;幻灯片 26&quot;/&gt;&lt;property id=&quot;20307&quot; value=&quot;291&quot;/&gt;&lt;/object&gt;&lt;object type=&quot;3&quot; unique_id=&quot;19503&quot;&gt;&lt;property id=&quot;20148&quot; value=&quot;5&quot;/&gt;&lt;property id=&quot;20300&quot; value=&quot;幻灯片 28&quot;/&gt;&lt;property id=&quot;20307&quot; value=&quot;292&quot;/&gt;&lt;/object&gt;&lt;object type=&quot;3&quot; unique_id=&quot;19504&quot;&gt;&lt;property id=&quot;20148&quot; value=&quot;5&quot;/&gt;&lt;property id=&quot;20300&quot; value=&quot;幻灯片 25&quot;/&gt;&lt;property id=&quot;20307&quot; value=&quot;293&quot;/&gt;&lt;/object&gt;&lt;object type=&quot;3&quot; unique_id=&quot;19681&quot;&gt;&lt;property id=&quot;20148&quot; value=&quot;5&quot;/&gt;&lt;property id=&quot;20300&quot; value=&quot;幻灯片 24&quot;/&gt;&lt;property id=&quot;20307&quot; value=&quot;295&quot;/&gt;&lt;/object&gt;&lt;object type=&quot;3&quot; unique_id=&quot;20201&quot;&gt;&lt;property id=&quot;20148&quot; value=&quot;5&quot;/&gt;&lt;property id=&quot;20300&quot; value=&quot;幻灯片 3 - &amp;quot;模板的使用&amp;quot;&quot;/&gt;&lt;property id=&quot;20307&quot; value=&quot;300&quot;/&gt;&lt;/object&gt;&lt;object type=&quot;3&quot; unique_id=&quot;20202&quot;&gt;&lt;property id=&quot;20148&quot; value=&quot;5&quot;/&gt;&lt;property id=&quot;20300&quot; value=&quot;幻灯片 27&quot;/&gt;&lt;property id=&quot;20307&quot; value=&quot;297&quot;/&gt;&lt;/object&gt;&lt;object type=&quot;3&quot; unique_id=&quot;20203&quot;&gt;&lt;property id=&quot;20148&quot; value=&quot;5&quot;/&gt;&lt;property id=&quot;20300&quot; value=&quot;幻灯片 29&quot;/&gt;&lt;property id=&quot;20307&quot; value=&quot;296&quot;/&gt;&lt;/object&gt;&lt;object type=&quot;3&quot; unique_id=&quot;20204&quot;&gt;&lt;property id=&quot;20148&quot; value=&quot;5&quot;/&gt;&lt;property id=&quot;20300&quot; value=&quot;幻灯片 30&quot;/&gt;&lt;property id=&quot;20307&quot; value=&quot;299&quot;/&gt;&lt;/object&gt;&lt;object type=&quot;3&quot; unique_id=&quot;21537&quot;&gt;&lt;property id=&quot;20148&quot; value=&quot;5&quot;/&gt;&lt;property id=&quot;20300&quot; value=&quot;幻灯片 5&quot;/&gt;&lt;property id=&quot;20307&quot; value=&quot;301&quot;/&gt;&lt;/object&gt;&lt;/object&gt;&lt;object type=&quot;8&quot; unique_id=&quot;18363&quot;&gt;&lt;/object&gt;&lt;/object&gt;&lt;/database&gt;"/>
  <p:tag name="SECTOMILLISECCONVERTED" val="1"/>
  <p:tag name="ARTICULATE_PROJECT_OPEN" val="0"/>
</p:tagLst>
</file>

<file path=ppt/theme/theme1.xml><?xml version="1.0" encoding="utf-8"?>
<a:theme xmlns:a="http://schemas.openxmlformats.org/drawingml/2006/main" name="2_ruideppt">
  <a:themeElements>
    <a:clrScheme name="123456">
      <a:dk1>
        <a:srgbClr val="000000"/>
      </a:dk1>
      <a:lt1>
        <a:srgbClr val="FFFFFF"/>
      </a:lt1>
      <a:dk2>
        <a:srgbClr val="FFCC00"/>
      </a:dk2>
      <a:lt2>
        <a:srgbClr val="DCDCDC"/>
      </a:lt2>
      <a:accent1>
        <a:srgbClr val="FFCC00"/>
      </a:accent1>
      <a:accent2>
        <a:srgbClr val="FFCC00"/>
      </a:accent2>
      <a:accent3>
        <a:srgbClr val="A0EDED"/>
      </a:accent3>
      <a:accent4>
        <a:srgbClr val="B3E57F"/>
      </a:accent4>
      <a:accent5>
        <a:srgbClr val="5F5F5F"/>
      </a:accent5>
      <a:accent6>
        <a:srgbClr val="878787"/>
      </a:accent6>
      <a:hlink>
        <a:srgbClr val="777777"/>
      </a:hlink>
      <a:folHlink>
        <a:srgbClr val="C0C0C0"/>
      </a:folHlink>
    </a:clrScheme>
    <a:fontScheme name="自定义 2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3">
        <a:dk1>
          <a:srgbClr val="000000"/>
        </a:dk1>
        <a:lt1>
          <a:srgbClr val="FFFFFF"/>
        </a:lt1>
        <a:dk2>
          <a:srgbClr val="ECE100"/>
        </a:dk2>
        <a:lt2>
          <a:srgbClr val="DCDCDC"/>
        </a:lt2>
        <a:accent1>
          <a:srgbClr val="FF66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00"/>
        </a:accent6>
        <a:hlink>
          <a:srgbClr val="FFCC99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4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FF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B90000"/>
        </a:accent6>
        <a:hlink>
          <a:srgbClr val="FF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5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00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002D5C"/>
        </a:accent6>
        <a:hlink>
          <a:srgbClr val="0099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6">
        <a:dk1>
          <a:srgbClr val="000000"/>
        </a:dk1>
        <a:lt1>
          <a:srgbClr val="FFFFFF"/>
        </a:lt1>
        <a:dk2>
          <a:srgbClr val="FF0000"/>
        </a:dk2>
        <a:lt2>
          <a:srgbClr val="DCDCDC"/>
        </a:lt2>
        <a:accent1>
          <a:srgbClr val="333333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454545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7">
        <a:dk1>
          <a:srgbClr val="000000"/>
        </a:dk1>
        <a:lt1>
          <a:srgbClr val="FFFFFF"/>
        </a:lt1>
        <a:dk2>
          <a:srgbClr val="CC0000"/>
        </a:dk2>
        <a:lt2>
          <a:srgbClr val="DCDCDC"/>
        </a:lt2>
        <a:accent1>
          <a:srgbClr val="003300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AAADAA"/>
        </a:accent5>
        <a:accent6>
          <a:srgbClr val="005C00"/>
        </a:accent6>
        <a:hlink>
          <a:srgbClr val="0080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8">
        <a:dk1>
          <a:srgbClr val="000000"/>
        </a:dk1>
        <a:lt1>
          <a:srgbClr val="FFFFFF"/>
        </a:lt1>
        <a:dk2>
          <a:srgbClr val="006600"/>
        </a:dk2>
        <a:lt2>
          <a:srgbClr val="DCDCDC"/>
        </a:lt2>
        <a:accent1>
          <a:srgbClr val="660066"/>
        </a:accent1>
        <a:accent2>
          <a:srgbClr val="6600CC"/>
        </a:accent2>
        <a:accent3>
          <a:srgbClr val="FFFFFF"/>
        </a:accent3>
        <a:accent4>
          <a:srgbClr val="000000"/>
        </a:accent4>
        <a:accent5>
          <a:srgbClr val="B8AAB8"/>
        </a:accent5>
        <a:accent6>
          <a:srgbClr val="5C00B9"/>
        </a:accent6>
        <a:hlink>
          <a:srgbClr val="CC00FF"/>
        </a:hlink>
        <a:folHlink>
          <a:srgbClr val="CC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9">
        <a:dk1>
          <a:srgbClr val="000000"/>
        </a:dk1>
        <a:lt1>
          <a:srgbClr val="FFFFFF"/>
        </a:lt1>
        <a:dk2>
          <a:srgbClr val="A50021"/>
        </a:dk2>
        <a:lt2>
          <a:srgbClr val="DCDCDC"/>
        </a:lt2>
        <a:accent1>
          <a:srgbClr val="663300"/>
        </a:accent1>
        <a:accent2>
          <a:srgbClr val="996600"/>
        </a:accent2>
        <a:accent3>
          <a:srgbClr val="FFFFFF"/>
        </a:accent3>
        <a:accent4>
          <a:srgbClr val="000000"/>
        </a:accent4>
        <a:accent5>
          <a:srgbClr val="B8ADAA"/>
        </a:accent5>
        <a:accent6>
          <a:srgbClr val="8A5C00"/>
        </a:accent6>
        <a:hlink>
          <a:srgbClr val="FF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uideppt 1">
        <a:dk1>
          <a:srgbClr val="000000"/>
        </a:dk1>
        <a:lt1>
          <a:srgbClr val="FFFFFF"/>
        </a:lt1>
        <a:dk2>
          <a:srgbClr val="FFCC00"/>
        </a:dk2>
        <a:lt2>
          <a:srgbClr val="DCDCDC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ruideppt">
  <a:themeElements>
    <a:clrScheme name="123456">
      <a:dk1>
        <a:srgbClr val="000000"/>
      </a:dk1>
      <a:lt1>
        <a:srgbClr val="FFFFFF"/>
      </a:lt1>
      <a:dk2>
        <a:srgbClr val="FFCC00"/>
      </a:dk2>
      <a:lt2>
        <a:srgbClr val="DCDCDC"/>
      </a:lt2>
      <a:accent1>
        <a:srgbClr val="FFCC00"/>
      </a:accent1>
      <a:accent2>
        <a:srgbClr val="FFCC00"/>
      </a:accent2>
      <a:accent3>
        <a:srgbClr val="A0EDED"/>
      </a:accent3>
      <a:accent4>
        <a:srgbClr val="B3E57F"/>
      </a:accent4>
      <a:accent5>
        <a:srgbClr val="5F5F5F"/>
      </a:accent5>
      <a:accent6>
        <a:srgbClr val="878787"/>
      </a:accent6>
      <a:hlink>
        <a:srgbClr val="777777"/>
      </a:hlink>
      <a:folHlink>
        <a:srgbClr val="C0C0C0"/>
      </a:folHlink>
    </a:clrScheme>
    <a:fontScheme name="自定义 2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1">
        <a:dk1>
          <a:srgbClr val="000000"/>
        </a:dk1>
        <a:lt1>
          <a:srgbClr val="FFFFFF"/>
        </a:lt1>
        <a:dk2>
          <a:srgbClr val="E73B05"/>
        </a:dk2>
        <a:lt2>
          <a:srgbClr val="DCDCDC"/>
        </a:lt2>
        <a:accent1>
          <a:srgbClr val="B40000"/>
        </a:accent1>
        <a:accent2>
          <a:srgbClr val="1A63BC"/>
        </a:accent2>
        <a:accent3>
          <a:srgbClr val="FFFFFF"/>
        </a:accent3>
        <a:accent4>
          <a:srgbClr val="000000"/>
        </a:accent4>
        <a:accent5>
          <a:srgbClr val="D6AAAA"/>
        </a:accent5>
        <a:accent6>
          <a:srgbClr val="1659AA"/>
        </a:accent6>
        <a:hlink>
          <a:srgbClr val="47721C"/>
        </a:hlink>
        <a:folHlink>
          <a:srgbClr val="E283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2">
        <a:dk1>
          <a:srgbClr val="000000"/>
        </a:dk1>
        <a:lt1>
          <a:srgbClr val="FFFFFF"/>
        </a:lt1>
        <a:dk2>
          <a:srgbClr val="E8AC04"/>
        </a:dk2>
        <a:lt2>
          <a:srgbClr val="DCDCDC"/>
        </a:lt2>
        <a:accent1>
          <a:srgbClr val="053275"/>
        </a:accent1>
        <a:accent2>
          <a:srgbClr val="1759A9"/>
        </a:accent2>
        <a:accent3>
          <a:srgbClr val="FFFFFF"/>
        </a:accent3>
        <a:accent4>
          <a:srgbClr val="000000"/>
        </a:accent4>
        <a:accent5>
          <a:srgbClr val="AAADBD"/>
        </a:accent5>
        <a:accent6>
          <a:srgbClr val="145099"/>
        </a:accent6>
        <a:hlink>
          <a:srgbClr val="0077DA"/>
        </a:hlink>
        <a:folHlink>
          <a:srgbClr val="53A9F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3">
        <a:dk1>
          <a:srgbClr val="000000"/>
        </a:dk1>
        <a:lt1>
          <a:srgbClr val="FFFFFF"/>
        </a:lt1>
        <a:dk2>
          <a:srgbClr val="ECE100"/>
        </a:dk2>
        <a:lt2>
          <a:srgbClr val="DCDCDC"/>
        </a:lt2>
        <a:accent1>
          <a:srgbClr val="FF66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00"/>
        </a:accent6>
        <a:hlink>
          <a:srgbClr val="FFCC99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4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FF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B90000"/>
        </a:accent6>
        <a:hlink>
          <a:srgbClr val="FF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5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00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002D5C"/>
        </a:accent6>
        <a:hlink>
          <a:srgbClr val="0099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6">
        <a:dk1>
          <a:srgbClr val="000000"/>
        </a:dk1>
        <a:lt1>
          <a:srgbClr val="FFFFFF"/>
        </a:lt1>
        <a:dk2>
          <a:srgbClr val="FF0000"/>
        </a:dk2>
        <a:lt2>
          <a:srgbClr val="DCDCDC"/>
        </a:lt2>
        <a:accent1>
          <a:srgbClr val="333333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454545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7">
        <a:dk1>
          <a:srgbClr val="000000"/>
        </a:dk1>
        <a:lt1>
          <a:srgbClr val="FFFFFF"/>
        </a:lt1>
        <a:dk2>
          <a:srgbClr val="CC0000"/>
        </a:dk2>
        <a:lt2>
          <a:srgbClr val="DCDCDC"/>
        </a:lt2>
        <a:accent1>
          <a:srgbClr val="003300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AAADAA"/>
        </a:accent5>
        <a:accent6>
          <a:srgbClr val="005C00"/>
        </a:accent6>
        <a:hlink>
          <a:srgbClr val="0080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8">
        <a:dk1>
          <a:srgbClr val="000000"/>
        </a:dk1>
        <a:lt1>
          <a:srgbClr val="FFFFFF"/>
        </a:lt1>
        <a:dk2>
          <a:srgbClr val="006600"/>
        </a:dk2>
        <a:lt2>
          <a:srgbClr val="DCDCDC"/>
        </a:lt2>
        <a:accent1>
          <a:srgbClr val="660066"/>
        </a:accent1>
        <a:accent2>
          <a:srgbClr val="6600CC"/>
        </a:accent2>
        <a:accent3>
          <a:srgbClr val="FFFFFF"/>
        </a:accent3>
        <a:accent4>
          <a:srgbClr val="000000"/>
        </a:accent4>
        <a:accent5>
          <a:srgbClr val="B8AAB8"/>
        </a:accent5>
        <a:accent6>
          <a:srgbClr val="5C00B9"/>
        </a:accent6>
        <a:hlink>
          <a:srgbClr val="CC00FF"/>
        </a:hlink>
        <a:folHlink>
          <a:srgbClr val="CC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ideppt 9">
        <a:dk1>
          <a:srgbClr val="000000"/>
        </a:dk1>
        <a:lt1>
          <a:srgbClr val="FFFFFF"/>
        </a:lt1>
        <a:dk2>
          <a:srgbClr val="A50021"/>
        </a:dk2>
        <a:lt2>
          <a:srgbClr val="DCDCDC"/>
        </a:lt2>
        <a:accent1>
          <a:srgbClr val="663300"/>
        </a:accent1>
        <a:accent2>
          <a:srgbClr val="996600"/>
        </a:accent2>
        <a:accent3>
          <a:srgbClr val="FFFFFF"/>
        </a:accent3>
        <a:accent4>
          <a:srgbClr val="000000"/>
        </a:accent4>
        <a:accent5>
          <a:srgbClr val="B8ADAA"/>
        </a:accent5>
        <a:accent6>
          <a:srgbClr val="8A5C00"/>
        </a:accent6>
        <a:hlink>
          <a:srgbClr val="FF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uideppt 1">
        <a:dk1>
          <a:srgbClr val="000000"/>
        </a:dk1>
        <a:lt1>
          <a:srgbClr val="FFFFFF"/>
        </a:lt1>
        <a:dk2>
          <a:srgbClr val="FFCC00"/>
        </a:dk2>
        <a:lt2>
          <a:srgbClr val="DCDCDC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</TotalTime>
  <Words>1542</Words>
  <Application>Microsoft Office PowerPoint</Application>
  <PresentationFormat>全屏显示(16:10)</PresentationFormat>
  <Paragraphs>194</Paragraphs>
  <Slides>55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57" baseType="lpstr">
      <vt:lpstr>2_ruideppt</vt:lpstr>
      <vt:lpstr>3_ruideppt</vt:lpstr>
      <vt:lpstr>第 七 讲  社会公德 ——公共生活中的道德规范</vt:lpstr>
      <vt:lpstr>本讲内容</vt:lpstr>
      <vt:lpstr>前   言</vt:lpstr>
      <vt:lpstr>前   言</vt:lpstr>
      <vt:lpstr>一、公共生活与公共秩序</vt:lpstr>
      <vt:lpstr>（一）私人生活与公共生活</vt:lpstr>
      <vt:lpstr>（二）现代社会公共生活的特征</vt:lpstr>
      <vt:lpstr>现代社会公共生活的特征</vt:lpstr>
      <vt:lpstr>现代社会公共生活的特征</vt:lpstr>
      <vt:lpstr>现代社会公共生活的特征</vt:lpstr>
      <vt:lpstr>想一想</vt:lpstr>
      <vt:lpstr>想一想</vt:lpstr>
      <vt:lpstr>想一想</vt:lpstr>
      <vt:lpstr>想一想</vt:lpstr>
      <vt:lpstr>二、公共生活需要公共秩序</vt:lpstr>
      <vt:lpstr>公共秩序</vt:lpstr>
      <vt:lpstr>公共秩序</vt:lpstr>
      <vt:lpstr>公共秩序</vt:lpstr>
      <vt:lpstr>公共秩序</vt:lpstr>
      <vt:lpstr>公共秩序</vt:lpstr>
      <vt:lpstr>公共秩序</vt:lpstr>
      <vt:lpstr>公共秩序</vt:lpstr>
      <vt:lpstr>三、公共生活中道德规范的内容</vt:lpstr>
      <vt:lpstr>（一）社会公德的内涵</vt:lpstr>
      <vt:lpstr>上海“通缉”社会公共生活      </vt:lpstr>
      <vt:lpstr>上海“通缉”社会公共生活      </vt:lpstr>
      <vt:lpstr>上海“通缉”社会公共生活      </vt:lpstr>
      <vt:lpstr>上海“通缉”社会公共生活      </vt:lpstr>
      <vt:lpstr>（二）社会公德的主要内容</vt:lpstr>
      <vt:lpstr>文明礼貌</vt:lpstr>
      <vt:lpstr>想一想</vt:lpstr>
      <vt:lpstr>下列现象说明什么？</vt:lpstr>
      <vt:lpstr>下列现象说明什么？</vt:lpstr>
      <vt:lpstr> 助人为乐</vt:lpstr>
      <vt:lpstr> 助人为乐</vt:lpstr>
      <vt:lpstr>马的故事</vt:lpstr>
      <vt:lpstr>爱护公物</vt:lpstr>
      <vt:lpstr>环境保护</vt:lpstr>
      <vt:lpstr>中国环境十大问题</vt:lpstr>
      <vt:lpstr>环境的公式</vt:lpstr>
      <vt:lpstr>环境保护</vt:lpstr>
      <vt:lpstr>遵纪守法</vt:lpstr>
      <vt:lpstr>老人的海滩</vt:lpstr>
      <vt:lpstr>四、社会公德的实践与养成</vt:lpstr>
      <vt:lpstr>（一）当前我国社会公德的基本现状</vt:lpstr>
      <vt:lpstr>当前我国社会公德的基本现状</vt:lpstr>
      <vt:lpstr> 请大家看看这两张图片：</vt:lpstr>
      <vt:lpstr>当前我国社会公德的基本现状</vt:lpstr>
      <vt:lpstr>当前我国社会公德的基本现状</vt:lpstr>
      <vt:lpstr>调查：公众最反感的行为</vt:lpstr>
      <vt:lpstr>当前我国社会公德的基本现状</vt:lpstr>
      <vt:lpstr>（二）在实践中增强社会公德意识践行社会公德规范</vt:lpstr>
      <vt:lpstr>在实践中增强社会公德意识践行社会公德规范</vt:lpstr>
      <vt:lpstr>交流研讨</vt:lpstr>
      <vt:lpstr>PowerPoint 演示文稿</vt:lpstr>
    </vt:vector>
  </TitlesOfParts>
  <Company>www.ruideppt.net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锐得PPT模板</dc:title>
  <dc:creator>北京锐得幻演广告有限公司</dc:creator>
  <cp:lastModifiedBy>pengzhongya</cp:lastModifiedBy>
  <cp:revision>425</cp:revision>
  <dcterms:modified xsi:type="dcterms:W3CDTF">2014-01-08T15:23:00Z</dcterms:modified>
</cp:coreProperties>
</file>